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tiff" ContentType="image/tiff"/>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60" r:id="rId1"/>
    <p:sldMasterId id="2147483681" r:id="rId2"/>
  </p:sldMasterIdLst>
  <p:notesMasterIdLst>
    <p:notesMasterId r:id="rId14"/>
  </p:notesMasterIdLst>
  <p:handoutMasterIdLst>
    <p:handoutMasterId r:id="rId15"/>
  </p:handoutMasterIdLst>
  <p:sldIdLst>
    <p:sldId id="256" r:id="rId3"/>
    <p:sldId id="872" r:id="rId4"/>
    <p:sldId id="882" r:id="rId5"/>
    <p:sldId id="883" r:id="rId6"/>
    <p:sldId id="884" r:id="rId7"/>
    <p:sldId id="885" r:id="rId8"/>
    <p:sldId id="905" r:id="rId9"/>
    <p:sldId id="886" r:id="rId10"/>
    <p:sldId id="887" r:id="rId11"/>
    <p:sldId id="888" r:id="rId12"/>
    <p:sldId id="864" r:id="rId1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Sandra Roa" initials="SR" lastIdx="25" clrIdx="6">
    <p:extLst>
      <p:ext uri="{19B8F6BF-5375-455C-9EA6-DF929625EA0E}">
        <p15:presenceInfo xmlns:p15="http://schemas.microsoft.com/office/powerpoint/2012/main" userId="Sandra Roa" providerId="None"/>
      </p:ext>
    </p:extLst>
  </p:cmAuthor>
  <p:cmAuthor id="1" name="" initials="" lastIdx="4" clrIdx="0"/>
  <p:cmAuthor id="8" name="Lina Romero" initials="LR" lastIdx="1" clrIdx="7">
    <p:extLst>
      <p:ext uri="{19B8F6BF-5375-455C-9EA6-DF929625EA0E}">
        <p15:presenceInfo xmlns:p15="http://schemas.microsoft.com/office/powerpoint/2012/main" userId="8aa6741b81fc2c16" providerId="Windows Live"/>
      </p:ext>
    </p:extLst>
  </p:cmAuthor>
  <p:cmAuthor id="2" name="Nestor Hernandez" initials="NH" lastIdx="4" clrIdx="1">
    <p:extLst>
      <p:ext uri="{19B8F6BF-5375-455C-9EA6-DF929625EA0E}">
        <p15:presenceInfo xmlns:p15="http://schemas.microsoft.com/office/powerpoint/2012/main" userId="Nestor Hernandez" providerId="None"/>
      </p:ext>
    </p:extLst>
  </p:cmAuthor>
  <p:cmAuthor id="3" name="Diana Baron" initials="DB" lastIdx="11" clrIdx="2">
    <p:extLst>
      <p:ext uri="{19B8F6BF-5375-455C-9EA6-DF929625EA0E}">
        <p15:presenceInfo xmlns:p15="http://schemas.microsoft.com/office/powerpoint/2012/main" userId="S-1-5-21-2033714987-849756989-1868970003-14779" providerId="AD"/>
      </p:ext>
    </p:extLst>
  </p:cmAuthor>
  <p:cmAuthor id="4" name="Martha Sanchez Solano" initials="MSS" lastIdx="58" clrIdx="3">
    <p:extLst>
      <p:ext uri="{19B8F6BF-5375-455C-9EA6-DF929625EA0E}">
        <p15:presenceInfo xmlns:p15="http://schemas.microsoft.com/office/powerpoint/2012/main" userId="S-1-5-21-2033714987-849756989-1868970003-2214" providerId="AD"/>
      </p:ext>
    </p:extLst>
  </p:cmAuthor>
  <p:cmAuthor id="5" name="Gloria Beltran" initials="GB" lastIdx="17" clrIdx="4">
    <p:extLst>
      <p:ext uri="{19B8F6BF-5375-455C-9EA6-DF929625EA0E}">
        <p15:presenceInfo xmlns:p15="http://schemas.microsoft.com/office/powerpoint/2012/main" userId="Gloria Beltran" providerId="None"/>
      </p:ext>
    </p:extLst>
  </p:cmAuthor>
  <p:cmAuthor id="6" name="Nestor Hernández" initials="NH" lastIdx="2" clrIdx="5">
    <p:extLst>
      <p:ext uri="{19B8F6BF-5375-455C-9EA6-DF929625EA0E}">
        <p15:presenceInfo xmlns:p15="http://schemas.microsoft.com/office/powerpoint/2012/main" userId="S::nhernandez@icfes.gov.co::071826e3-a9bc-4ed4-90d6-9b50789754d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6E29"/>
    <a:srgbClr val="FF8D27"/>
    <a:srgbClr val="1652B6"/>
    <a:srgbClr val="FF8300"/>
    <a:srgbClr val="073763"/>
    <a:srgbClr val="FFFFCC"/>
    <a:srgbClr val="FDE6C3"/>
    <a:srgbClr val="969696"/>
    <a:srgbClr val="DCEAFB"/>
    <a:srgbClr val="B1C9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D81D11-01AA-10D1-4FD0-167CEE890741}" v="2" dt="2020-10-12T03:43:36.804"/>
    <p1510:client id="{2D122716-0AB6-1742-26B1-5D3AF9618869}" v="46" dt="2020-10-14T15:14:18.924"/>
    <p1510:client id="{30DB1872-467B-E007-6852-AB9131A70472}" v="9" dt="2020-10-05T18:54:18.259"/>
    <p1510:client id="{498B9FE7-15ED-CC2C-4F2A-563B53F3DA43}" v="3" dt="2020-10-09T17:46:26.403"/>
    <p1510:client id="{5E538021-5723-D8A8-6E07-CC7FEEE30EBD}" v="6" dt="2020-10-10T02:24:58.700"/>
    <p1510:client id="{6CE92550-FADB-42EB-99B7-4307CF620C3F}" v="38" dt="2020-10-05T18:41:59.789"/>
    <p1510:client id="{855A3291-EA9B-4C12-F2A5-7C5C45E4B134}" v="50" dt="2020-10-05T16:39:15.420"/>
    <p1510:client id="{BA315064-E29B-F004-4E62-55A9AD193341}" v="324" dt="2020-10-09T17:17:23.132"/>
    <p1510:client id="{C5F5F8DC-62CF-042A-5A09-7917430832F8}" v="9" dt="2020-10-03T21:04:40.342"/>
    <p1510:client id="{D2A7B28C-DB36-6ABF-3DDE-502190FB5A63}" v="10" dt="2020-10-14T23:39:48.399"/>
    <p1510:client id="{E2DE1ECD-2850-0276-835F-91754B02AF79}" v="185" dt="2020-10-09T15:42:08.774"/>
    <p1510:client id="{F5800658-AD8C-2161-C7BC-9DDB1E09B64C}" v="293" dt="2020-10-10T12:47:26.200"/>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17E6DBD2-7581-4E3C-AD45-416388741E3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67D712C1-20F2-4142-9358-21DB1412B0C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DE23276-03AC-408F-B6C0-2B0D43ED65FF}" type="datetimeFigureOut">
              <a:rPr lang="es-CO" smtClean="0"/>
              <a:t>27/10/2020</a:t>
            </a:fld>
            <a:endParaRPr lang="es-CO"/>
          </a:p>
        </p:txBody>
      </p:sp>
      <p:sp>
        <p:nvSpPr>
          <p:cNvPr id="4" name="Marcador de pie de página 3">
            <a:extLst>
              <a:ext uri="{FF2B5EF4-FFF2-40B4-BE49-F238E27FC236}">
                <a16:creationId xmlns:a16="http://schemas.microsoft.com/office/drawing/2014/main" id="{176C8DF3-C5C6-4A1C-8FDA-1C357E5F702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A5CB1758-8DCF-47A5-A9A0-F80C5372728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DAA2D84-8A4C-4000-87CA-341B8AE0DB68}" type="slidenum">
              <a:rPr lang="es-CO" smtClean="0"/>
              <a:t>‹N°›</a:t>
            </a:fld>
            <a:endParaRPr lang="es-CO"/>
          </a:p>
        </p:txBody>
      </p:sp>
    </p:spTree>
    <p:extLst>
      <p:ext uri="{BB962C8B-B14F-4D97-AF65-F5344CB8AC3E}">
        <p14:creationId xmlns:p14="http://schemas.microsoft.com/office/powerpoint/2010/main" val="3052534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93EE4-D0DC-405E-B9F5-22A10B36E796}" type="datetimeFigureOut">
              <a:rPr lang="es-CO" smtClean="0"/>
              <a:pPr/>
              <a:t>27/10/2020</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4D597A-3DD5-418E-8553-BF272062300A}" type="slidenum">
              <a:rPr lang="es-CO" smtClean="0"/>
              <a:pPr/>
              <a:t>‹N°›</a:t>
            </a:fld>
            <a:endParaRPr lang="es-CO"/>
          </a:p>
        </p:txBody>
      </p:sp>
    </p:spTree>
    <p:extLst>
      <p:ext uri="{BB962C8B-B14F-4D97-AF65-F5344CB8AC3E}">
        <p14:creationId xmlns:p14="http://schemas.microsoft.com/office/powerpoint/2010/main" val="2883105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DE4D597A-3DD5-418E-8553-BF272062300A}" type="slidenum">
              <a:rPr lang="es-CO" smtClean="0"/>
              <a:pPr/>
              <a:t>1</a:t>
            </a:fld>
            <a:endParaRPr lang="es-CO"/>
          </a:p>
        </p:txBody>
      </p:sp>
    </p:spTree>
    <p:extLst>
      <p:ext uri="{BB962C8B-B14F-4D97-AF65-F5344CB8AC3E}">
        <p14:creationId xmlns:p14="http://schemas.microsoft.com/office/powerpoint/2010/main" val="5091161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DE4D597A-3DD5-418E-8553-BF272062300A}" type="slidenum">
              <a:rPr lang="es-CO" smtClean="0"/>
              <a:pPr/>
              <a:t>10</a:t>
            </a:fld>
            <a:endParaRPr lang="es-CO"/>
          </a:p>
        </p:txBody>
      </p:sp>
    </p:spTree>
    <p:extLst>
      <p:ext uri="{BB962C8B-B14F-4D97-AF65-F5344CB8AC3E}">
        <p14:creationId xmlns:p14="http://schemas.microsoft.com/office/powerpoint/2010/main" val="302109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6:notes"/>
          <p:cNvSpPr>
            <a:spLocks noGrp="1" noRot="1" noChangeAspect="1"/>
          </p:cNvSpPr>
          <p:nvPr>
            <p:ph type="sldImg" idx="2"/>
          </p:nvPr>
        </p:nvSpPr>
        <p:spPr>
          <a:xfrm>
            <a:off x="431800" y="708025"/>
            <a:ext cx="6302375" cy="35448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6" name="Google Shape;166;p6:notes"/>
          <p:cNvSpPr txBox="1">
            <a:spLocks noGrp="1"/>
          </p:cNvSpPr>
          <p:nvPr>
            <p:ph type="body" idx="1"/>
          </p:nvPr>
        </p:nvSpPr>
        <p:spPr>
          <a:xfrm>
            <a:off x="716619" y="4489387"/>
            <a:ext cx="5732949" cy="4253103"/>
          </a:xfrm>
          <a:prstGeom prst="rect">
            <a:avLst/>
          </a:prstGeom>
          <a:noFill/>
          <a:ln>
            <a:noFill/>
          </a:ln>
        </p:spPr>
        <p:txBody>
          <a:bodyPr spcFirstLastPara="1" wrap="square" lIns="94925" tIns="94925" rIns="94925" bIns="94925" anchor="t" anchorCtr="0">
            <a:noAutofit/>
          </a:bodyPr>
          <a:lstStyle/>
          <a:p>
            <a:pPr marL="0" lvl="0" indent="0" algn="l" rtl="0">
              <a:lnSpc>
                <a:spcPct val="100000"/>
              </a:lnSpc>
              <a:spcBef>
                <a:spcPts val="0"/>
              </a:spcBef>
              <a:spcAft>
                <a:spcPts val="0"/>
              </a:spcAft>
              <a:buClr>
                <a:schemeClr val="dk1"/>
              </a:buClr>
              <a:buSzPts val="1100"/>
              <a:buFont typeface="Calibri"/>
              <a:buNone/>
            </a:pPr>
            <a:endParaRPr>
              <a:latin typeface="Calibri"/>
              <a:ea typeface="Calibri"/>
              <a:cs typeface="Calibri"/>
              <a:sym typeface="Calibri"/>
            </a:endParaRPr>
          </a:p>
        </p:txBody>
      </p:sp>
    </p:spTree>
    <p:extLst>
      <p:ext uri="{BB962C8B-B14F-4D97-AF65-F5344CB8AC3E}">
        <p14:creationId xmlns:p14="http://schemas.microsoft.com/office/powerpoint/2010/main" val="670624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6:notes"/>
          <p:cNvSpPr>
            <a:spLocks noGrp="1" noRot="1" noChangeAspect="1"/>
          </p:cNvSpPr>
          <p:nvPr>
            <p:ph type="sldImg" idx="2"/>
          </p:nvPr>
        </p:nvSpPr>
        <p:spPr>
          <a:xfrm>
            <a:off x="431800" y="708025"/>
            <a:ext cx="6302375" cy="35448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6" name="Google Shape;166;p6:notes"/>
          <p:cNvSpPr txBox="1">
            <a:spLocks noGrp="1"/>
          </p:cNvSpPr>
          <p:nvPr>
            <p:ph type="body" idx="1"/>
          </p:nvPr>
        </p:nvSpPr>
        <p:spPr>
          <a:xfrm>
            <a:off x="716619" y="4489387"/>
            <a:ext cx="5732949" cy="4253103"/>
          </a:xfrm>
          <a:prstGeom prst="rect">
            <a:avLst/>
          </a:prstGeom>
          <a:noFill/>
          <a:ln>
            <a:noFill/>
          </a:ln>
        </p:spPr>
        <p:txBody>
          <a:bodyPr spcFirstLastPara="1" wrap="square" lIns="94925" tIns="94925" rIns="94925" bIns="94925" anchor="t" anchorCtr="0">
            <a:noAutofit/>
          </a:bodyPr>
          <a:lstStyle/>
          <a:p>
            <a:pPr marL="0" lvl="0" indent="0" algn="l" rtl="0">
              <a:lnSpc>
                <a:spcPct val="100000"/>
              </a:lnSpc>
              <a:spcBef>
                <a:spcPts val="0"/>
              </a:spcBef>
              <a:spcAft>
                <a:spcPts val="0"/>
              </a:spcAft>
              <a:buClr>
                <a:schemeClr val="dk1"/>
              </a:buClr>
              <a:buSzPts val="1100"/>
              <a:buFont typeface="Calibri"/>
              <a:buNone/>
            </a:pPr>
            <a:endParaRPr>
              <a:latin typeface="Calibri"/>
              <a:ea typeface="Calibri"/>
              <a:cs typeface="Calibri"/>
              <a:sym typeface="Calibri"/>
            </a:endParaRPr>
          </a:p>
        </p:txBody>
      </p:sp>
    </p:spTree>
    <p:extLst>
      <p:ext uri="{BB962C8B-B14F-4D97-AF65-F5344CB8AC3E}">
        <p14:creationId xmlns:p14="http://schemas.microsoft.com/office/powerpoint/2010/main" val="2670492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DE4D597A-3DD5-418E-8553-BF272062300A}" type="slidenum">
              <a:rPr lang="es-CO" smtClean="0"/>
              <a:pPr/>
              <a:t>3</a:t>
            </a:fld>
            <a:endParaRPr lang="es-CO"/>
          </a:p>
        </p:txBody>
      </p:sp>
    </p:spTree>
    <p:extLst>
      <p:ext uri="{BB962C8B-B14F-4D97-AF65-F5344CB8AC3E}">
        <p14:creationId xmlns:p14="http://schemas.microsoft.com/office/powerpoint/2010/main" val="272932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DE4D597A-3DD5-418E-8553-BF272062300A}" type="slidenum">
              <a:rPr lang="es-CO" smtClean="0"/>
              <a:pPr/>
              <a:t>4</a:t>
            </a:fld>
            <a:endParaRPr lang="es-CO"/>
          </a:p>
        </p:txBody>
      </p:sp>
    </p:spTree>
    <p:extLst>
      <p:ext uri="{BB962C8B-B14F-4D97-AF65-F5344CB8AC3E}">
        <p14:creationId xmlns:p14="http://schemas.microsoft.com/office/powerpoint/2010/main" val="954814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DE4D597A-3DD5-418E-8553-BF272062300A}" type="slidenum">
              <a:rPr lang="es-CO" smtClean="0"/>
              <a:pPr/>
              <a:t>5</a:t>
            </a:fld>
            <a:endParaRPr lang="es-CO"/>
          </a:p>
        </p:txBody>
      </p:sp>
    </p:spTree>
    <p:extLst>
      <p:ext uri="{BB962C8B-B14F-4D97-AF65-F5344CB8AC3E}">
        <p14:creationId xmlns:p14="http://schemas.microsoft.com/office/powerpoint/2010/main" val="1545326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DE4D597A-3DD5-418E-8553-BF272062300A}" type="slidenum">
              <a:rPr lang="es-CO" smtClean="0"/>
              <a:pPr/>
              <a:t>6</a:t>
            </a:fld>
            <a:endParaRPr lang="es-CO"/>
          </a:p>
        </p:txBody>
      </p:sp>
    </p:spTree>
    <p:extLst>
      <p:ext uri="{BB962C8B-B14F-4D97-AF65-F5344CB8AC3E}">
        <p14:creationId xmlns:p14="http://schemas.microsoft.com/office/powerpoint/2010/main" val="3440751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DE4D597A-3DD5-418E-8553-BF272062300A}" type="slidenum">
              <a:rPr lang="es-CO" smtClean="0"/>
              <a:pPr/>
              <a:t>7</a:t>
            </a:fld>
            <a:endParaRPr lang="es-CO"/>
          </a:p>
        </p:txBody>
      </p:sp>
    </p:spTree>
    <p:extLst>
      <p:ext uri="{BB962C8B-B14F-4D97-AF65-F5344CB8AC3E}">
        <p14:creationId xmlns:p14="http://schemas.microsoft.com/office/powerpoint/2010/main" val="29187119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DE4D597A-3DD5-418E-8553-BF272062300A}" type="slidenum">
              <a:rPr lang="es-CO" smtClean="0"/>
              <a:pPr/>
              <a:t>8</a:t>
            </a:fld>
            <a:endParaRPr lang="es-CO"/>
          </a:p>
        </p:txBody>
      </p:sp>
    </p:spTree>
    <p:extLst>
      <p:ext uri="{BB962C8B-B14F-4D97-AF65-F5344CB8AC3E}">
        <p14:creationId xmlns:p14="http://schemas.microsoft.com/office/powerpoint/2010/main" val="815907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DE4D597A-3DD5-418E-8553-BF272062300A}" type="slidenum">
              <a:rPr lang="es-CO" smtClean="0"/>
              <a:pPr/>
              <a:t>9</a:t>
            </a:fld>
            <a:endParaRPr lang="es-CO"/>
          </a:p>
        </p:txBody>
      </p:sp>
    </p:spTree>
    <p:extLst>
      <p:ext uri="{BB962C8B-B14F-4D97-AF65-F5344CB8AC3E}">
        <p14:creationId xmlns:p14="http://schemas.microsoft.com/office/powerpoint/2010/main" val="30573227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emf"/><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11.svg"/><Relationship Id="rId4" Type="http://schemas.openxmlformats.org/officeDocument/2006/relationships/image" Target="../media/image10.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2.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2.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1 1" preserve="1" userDrawn="1">
  <p:cSld name="Diapositiva de título 1 1">
    <p:bg>
      <p:bgPr>
        <a:solidFill>
          <a:srgbClr val="F42F63"/>
        </a:solidFill>
        <a:effectLst/>
      </p:bgPr>
    </p:bg>
    <p:spTree>
      <p:nvGrpSpPr>
        <p:cNvPr id="1" name="Shape 112"/>
        <p:cNvGrpSpPr/>
        <p:nvPr/>
      </p:nvGrpSpPr>
      <p:grpSpPr>
        <a:xfrm>
          <a:off x="0" y="0"/>
          <a:ext cx="0" cy="0"/>
          <a:chOff x="0" y="0"/>
          <a:chExt cx="0" cy="0"/>
        </a:xfrm>
      </p:grpSpPr>
      <p:sp>
        <p:nvSpPr>
          <p:cNvPr id="113" name="Google Shape;113;p17"/>
          <p:cNvSpPr/>
          <p:nvPr/>
        </p:nvSpPr>
        <p:spPr>
          <a:xfrm>
            <a:off x="926060" y="0"/>
            <a:ext cx="11272400" cy="6858000"/>
          </a:xfrm>
          <a:prstGeom prst="rect">
            <a:avLst/>
          </a:prstGeom>
          <a:solidFill>
            <a:schemeClr val="l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Calibri"/>
              <a:ea typeface="Calibri"/>
              <a:cs typeface="Calibri"/>
              <a:sym typeface="Calibri"/>
            </a:endParaRPr>
          </a:p>
        </p:txBody>
      </p:sp>
      <p:pic>
        <p:nvPicPr>
          <p:cNvPr id="114" name="Google Shape;114;p17"/>
          <p:cNvPicPr preferRelativeResize="0"/>
          <p:nvPr/>
        </p:nvPicPr>
        <p:blipFill rotWithShape="1">
          <a:blip r:embed="rId2" cstate="print">
            <a:alphaModFix/>
          </a:blip>
          <a:srcRect/>
          <a:stretch/>
        </p:blipFill>
        <p:spPr>
          <a:xfrm>
            <a:off x="2" y="1134264"/>
            <a:ext cx="4845049" cy="925355"/>
          </a:xfrm>
          <a:prstGeom prst="rect">
            <a:avLst/>
          </a:prstGeom>
          <a:noFill/>
          <a:ln>
            <a:noFill/>
          </a:ln>
        </p:spPr>
      </p:pic>
      <p:pic>
        <p:nvPicPr>
          <p:cNvPr id="115" name="Google Shape;115;p17" descr="LOGO ICFES MEJOR SABER sistemas oscar baquero.png"/>
          <p:cNvPicPr preferRelativeResize="0"/>
          <p:nvPr/>
        </p:nvPicPr>
        <p:blipFill rotWithShape="1">
          <a:blip r:embed="rId3">
            <a:alphaModFix/>
          </a:blip>
          <a:srcRect/>
          <a:stretch/>
        </p:blipFill>
        <p:spPr>
          <a:xfrm>
            <a:off x="8977028" y="5508783"/>
            <a:ext cx="2791392" cy="960117"/>
          </a:xfrm>
          <a:prstGeom prst="rect">
            <a:avLst/>
          </a:prstGeom>
          <a:noFill/>
          <a:ln>
            <a:noFill/>
          </a:ln>
        </p:spPr>
      </p:pic>
      <p:pic>
        <p:nvPicPr>
          <p:cNvPr id="116" name="Google Shape;116;p17" descr="Logo_SaberEsDeTodos_Mesa de trabajo 4.png"/>
          <p:cNvPicPr preferRelativeResize="0"/>
          <p:nvPr/>
        </p:nvPicPr>
        <p:blipFill rotWithShape="1">
          <a:blip r:embed="rId4">
            <a:alphaModFix/>
          </a:blip>
          <a:srcRect/>
          <a:stretch/>
        </p:blipFill>
        <p:spPr>
          <a:xfrm>
            <a:off x="1415247" y="5810255"/>
            <a:ext cx="4821531" cy="723512"/>
          </a:xfrm>
          <a:prstGeom prst="rect">
            <a:avLst/>
          </a:prstGeom>
          <a:noFill/>
          <a:ln>
            <a:noFill/>
          </a:ln>
        </p:spPr>
      </p:pic>
    </p:spTree>
    <p:extLst>
      <p:ext uri="{BB962C8B-B14F-4D97-AF65-F5344CB8AC3E}">
        <p14:creationId xmlns:p14="http://schemas.microsoft.com/office/powerpoint/2010/main" val="266098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En blanco" preserve="1" userDrawn="1">
  <p:cSld name="1_En blanco">
    <p:bg>
      <p:bgPr>
        <a:solidFill>
          <a:srgbClr val="FDE6C3"/>
        </a:solidFill>
        <a:effectLst/>
      </p:bgPr>
    </p:bg>
    <p:spTree>
      <p:nvGrpSpPr>
        <p:cNvPr id="1" name="Shape 147"/>
        <p:cNvGrpSpPr/>
        <p:nvPr/>
      </p:nvGrpSpPr>
      <p:grpSpPr>
        <a:xfrm>
          <a:off x="0" y="0"/>
          <a:ext cx="0" cy="0"/>
          <a:chOff x="0" y="0"/>
          <a:chExt cx="0" cy="0"/>
        </a:xfrm>
      </p:grpSpPr>
      <p:sp>
        <p:nvSpPr>
          <p:cNvPr id="17" name="Google Shape;148;p22">
            <a:extLst>
              <a:ext uri="{FF2B5EF4-FFF2-40B4-BE49-F238E27FC236}">
                <a16:creationId xmlns:a16="http://schemas.microsoft.com/office/drawing/2014/main" id="{E40A63CF-91AE-4A03-8778-DF46672A8912}"/>
              </a:ext>
            </a:extLst>
          </p:cNvPr>
          <p:cNvSpPr/>
          <p:nvPr userDrawn="1"/>
        </p:nvSpPr>
        <p:spPr>
          <a:xfrm>
            <a:off x="0" y="1"/>
            <a:ext cx="12192000" cy="878000"/>
          </a:xfrm>
          <a:prstGeom prst="rect">
            <a:avLst/>
          </a:prstGeom>
          <a:solidFill>
            <a:schemeClr val="bg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8" name="Google Shape;149;p22" descr="LOGO ICFES MEJOR SABER sistemas oscar baquero.png">
            <a:extLst>
              <a:ext uri="{FF2B5EF4-FFF2-40B4-BE49-F238E27FC236}">
                <a16:creationId xmlns:a16="http://schemas.microsoft.com/office/drawing/2014/main" id="{29755AF8-909F-4A8E-9179-0579AC1738BD}"/>
              </a:ext>
            </a:extLst>
          </p:cNvPr>
          <p:cNvPicPr preferRelativeResize="0"/>
          <p:nvPr userDrawn="1"/>
        </p:nvPicPr>
        <p:blipFill rotWithShape="1">
          <a:blip r:embed="rId2">
            <a:alphaModFix/>
          </a:blip>
          <a:srcRect/>
          <a:stretch/>
        </p:blipFill>
        <p:spPr>
          <a:xfrm>
            <a:off x="345964" y="178233"/>
            <a:ext cx="1535459" cy="528131"/>
          </a:xfrm>
          <a:prstGeom prst="rect">
            <a:avLst/>
          </a:prstGeom>
          <a:noFill/>
          <a:ln>
            <a:noFill/>
          </a:ln>
        </p:spPr>
      </p:pic>
      <p:pic>
        <p:nvPicPr>
          <p:cNvPr id="19" name="Google Shape;150;p22" descr="Logo_SaberEsDeTodos_Mesa de trabajo 4.png">
            <a:extLst>
              <a:ext uri="{FF2B5EF4-FFF2-40B4-BE49-F238E27FC236}">
                <a16:creationId xmlns:a16="http://schemas.microsoft.com/office/drawing/2014/main" id="{9AE70B1D-5DBD-4C8E-BD27-B88E1F6CF3F3}"/>
              </a:ext>
            </a:extLst>
          </p:cNvPr>
          <p:cNvPicPr preferRelativeResize="0"/>
          <p:nvPr userDrawn="1"/>
        </p:nvPicPr>
        <p:blipFill rotWithShape="1">
          <a:blip r:embed="rId3">
            <a:alphaModFix/>
          </a:blip>
          <a:srcRect/>
          <a:stretch/>
        </p:blipFill>
        <p:spPr>
          <a:xfrm>
            <a:off x="8960239" y="242384"/>
            <a:ext cx="2897419" cy="434783"/>
          </a:xfrm>
          <a:prstGeom prst="rect">
            <a:avLst/>
          </a:prstGeom>
          <a:noFill/>
          <a:ln>
            <a:noFill/>
          </a:ln>
        </p:spPr>
      </p:pic>
      <p:sp>
        <p:nvSpPr>
          <p:cNvPr id="3" name="Rectángulo: esquinas redondeadas 2">
            <a:extLst>
              <a:ext uri="{FF2B5EF4-FFF2-40B4-BE49-F238E27FC236}">
                <a16:creationId xmlns:a16="http://schemas.microsoft.com/office/drawing/2014/main" id="{F51096E6-1CBF-49D8-AD39-E0C93219A351}"/>
              </a:ext>
            </a:extLst>
          </p:cNvPr>
          <p:cNvSpPr/>
          <p:nvPr userDrawn="1"/>
        </p:nvSpPr>
        <p:spPr>
          <a:xfrm>
            <a:off x="345964" y="1293091"/>
            <a:ext cx="11511694" cy="5015345"/>
          </a:xfrm>
          <a:prstGeom prst="round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rgbClr val="FFFFCC"/>
              </a:solidFill>
            </a:endParaRPr>
          </a:p>
        </p:txBody>
      </p:sp>
    </p:spTree>
    <p:extLst>
      <p:ext uri="{BB962C8B-B14F-4D97-AF65-F5344CB8AC3E}">
        <p14:creationId xmlns:p14="http://schemas.microsoft.com/office/powerpoint/2010/main" val="3853220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y texto" preserve="1">
  <p:cSld name="Título y texto">
    <p:bg>
      <p:bgPr>
        <a:solidFill>
          <a:srgbClr val="2D6DF3"/>
        </a:solidFill>
        <a:effectLst/>
      </p:bgPr>
    </p:bg>
    <p:spTree>
      <p:nvGrpSpPr>
        <p:cNvPr id="1" name="Shape 117"/>
        <p:cNvGrpSpPr/>
        <p:nvPr/>
      </p:nvGrpSpPr>
      <p:grpSpPr>
        <a:xfrm>
          <a:off x="0" y="0"/>
          <a:ext cx="0" cy="0"/>
          <a:chOff x="0" y="0"/>
          <a:chExt cx="0" cy="0"/>
        </a:xfrm>
      </p:grpSpPr>
      <p:sp>
        <p:nvSpPr>
          <p:cNvPr id="118" name="Google Shape;118;p18"/>
          <p:cNvSpPr/>
          <p:nvPr/>
        </p:nvSpPr>
        <p:spPr>
          <a:xfrm>
            <a:off x="3794517" y="4389000"/>
            <a:ext cx="8397600" cy="2469200"/>
          </a:xfrm>
          <a:prstGeom prst="rect">
            <a:avLst/>
          </a:prstGeom>
          <a:solidFill>
            <a:srgbClr val="0652E2"/>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sp>
        <p:nvSpPr>
          <p:cNvPr id="119" name="Google Shape;119;p18"/>
          <p:cNvSpPr txBox="1">
            <a:spLocks noGrp="1"/>
          </p:cNvSpPr>
          <p:nvPr>
            <p:ph type="title"/>
          </p:nvPr>
        </p:nvSpPr>
        <p:spPr>
          <a:xfrm>
            <a:off x="4306132" y="2310700"/>
            <a:ext cx="7189868" cy="858400"/>
          </a:xfrm>
          <a:prstGeom prst="rect">
            <a:avLst/>
          </a:prstGeom>
          <a:noFill/>
          <a:ln>
            <a:noFill/>
          </a:ln>
        </p:spPr>
        <p:txBody>
          <a:bodyPr spcFirstLastPara="1" wrap="square" lIns="68575" tIns="34275" rIns="68575" bIns="34275" anchor="ctr" anchorCtr="0"/>
          <a:lstStyle>
            <a:lvl1pPr lvl="0" algn="l" rtl="0">
              <a:lnSpc>
                <a:spcPct val="80000"/>
              </a:lnSpc>
              <a:spcBef>
                <a:spcPts val="0"/>
              </a:spcBef>
              <a:spcAft>
                <a:spcPts val="0"/>
              </a:spcAft>
              <a:buClr>
                <a:srgbClr val="FFFFFF"/>
              </a:buClr>
              <a:buSzPts val="1400"/>
              <a:buFont typeface="Work Sans SemiBold"/>
              <a:buNone/>
              <a:defRPr sz="6133">
                <a:solidFill>
                  <a:srgbClr val="FFFFFF"/>
                </a:solidFill>
                <a:latin typeface="Calibri"/>
                <a:ea typeface="Calibri"/>
                <a:cs typeface="Calibri"/>
                <a:sym typeface="Calibri"/>
              </a:defRPr>
            </a:lvl1pPr>
            <a:lvl2pPr lvl="1" algn="l" rtl="0">
              <a:lnSpc>
                <a:spcPct val="100000"/>
              </a:lnSpc>
              <a:spcBef>
                <a:spcPts val="0"/>
              </a:spcBef>
              <a:spcAft>
                <a:spcPts val="0"/>
              </a:spcAft>
              <a:buClr>
                <a:srgbClr val="FFFFFF"/>
              </a:buClr>
              <a:buSzPts val="1100"/>
              <a:buNone/>
              <a:defRPr>
                <a:solidFill>
                  <a:srgbClr val="FFFFFF"/>
                </a:solidFill>
              </a:defRPr>
            </a:lvl2pPr>
            <a:lvl3pPr lvl="2" algn="l" rtl="0">
              <a:lnSpc>
                <a:spcPct val="100000"/>
              </a:lnSpc>
              <a:spcBef>
                <a:spcPts val="0"/>
              </a:spcBef>
              <a:spcAft>
                <a:spcPts val="0"/>
              </a:spcAft>
              <a:buClr>
                <a:srgbClr val="FFFFFF"/>
              </a:buClr>
              <a:buSzPts val="1100"/>
              <a:buNone/>
              <a:defRPr>
                <a:solidFill>
                  <a:srgbClr val="FFFFFF"/>
                </a:solidFill>
              </a:defRPr>
            </a:lvl3pPr>
            <a:lvl4pPr lvl="3" algn="l" rtl="0">
              <a:lnSpc>
                <a:spcPct val="100000"/>
              </a:lnSpc>
              <a:spcBef>
                <a:spcPts val="0"/>
              </a:spcBef>
              <a:spcAft>
                <a:spcPts val="0"/>
              </a:spcAft>
              <a:buClr>
                <a:srgbClr val="FFFFFF"/>
              </a:buClr>
              <a:buSzPts val="1100"/>
              <a:buNone/>
              <a:defRPr>
                <a:solidFill>
                  <a:srgbClr val="FFFFFF"/>
                </a:solidFill>
              </a:defRPr>
            </a:lvl4pPr>
            <a:lvl5pPr lvl="4" algn="l" rtl="0">
              <a:lnSpc>
                <a:spcPct val="100000"/>
              </a:lnSpc>
              <a:spcBef>
                <a:spcPts val="0"/>
              </a:spcBef>
              <a:spcAft>
                <a:spcPts val="0"/>
              </a:spcAft>
              <a:buClr>
                <a:srgbClr val="FFFFFF"/>
              </a:buClr>
              <a:buSzPts val="1100"/>
              <a:buNone/>
              <a:defRPr>
                <a:solidFill>
                  <a:srgbClr val="FFFFFF"/>
                </a:solidFill>
              </a:defRPr>
            </a:lvl5pPr>
            <a:lvl6pPr lvl="5" algn="l" rtl="0">
              <a:lnSpc>
                <a:spcPct val="100000"/>
              </a:lnSpc>
              <a:spcBef>
                <a:spcPts val="0"/>
              </a:spcBef>
              <a:spcAft>
                <a:spcPts val="0"/>
              </a:spcAft>
              <a:buClr>
                <a:srgbClr val="FFFFFF"/>
              </a:buClr>
              <a:buSzPts val="1100"/>
              <a:buNone/>
              <a:defRPr>
                <a:solidFill>
                  <a:srgbClr val="FFFFFF"/>
                </a:solidFill>
              </a:defRPr>
            </a:lvl6pPr>
            <a:lvl7pPr lvl="6" algn="l" rtl="0">
              <a:lnSpc>
                <a:spcPct val="100000"/>
              </a:lnSpc>
              <a:spcBef>
                <a:spcPts val="0"/>
              </a:spcBef>
              <a:spcAft>
                <a:spcPts val="0"/>
              </a:spcAft>
              <a:buClr>
                <a:srgbClr val="FFFFFF"/>
              </a:buClr>
              <a:buSzPts val="1100"/>
              <a:buNone/>
              <a:defRPr>
                <a:solidFill>
                  <a:srgbClr val="FFFFFF"/>
                </a:solidFill>
              </a:defRPr>
            </a:lvl7pPr>
            <a:lvl8pPr lvl="7" algn="l" rtl="0">
              <a:lnSpc>
                <a:spcPct val="100000"/>
              </a:lnSpc>
              <a:spcBef>
                <a:spcPts val="0"/>
              </a:spcBef>
              <a:spcAft>
                <a:spcPts val="0"/>
              </a:spcAft>
              <a:buClr>
                <a:srgbClr val="FFFFFF"/>
              </a:buClr>
              <a:buSzPts val="1100"/>
              <a:buNone/>
              <a:defRPr>
                <a:solidFill>
                  <a:srgbClr val="FFFFFF"/>
                </a:solidFill>
              </a:defRPr>
            </a:lvl8pPr>
            <a:lvl9pPr lvl="8" algn="l" rtl="0">
              <a:lnSpc>
                <a:spcPct val="100000"/>
              </a:lnSpc>
              <a:spcBef>
                <a:spcPts val="0"/>
              </a:spcBef>
              <a:spcAft>
                <a:spcPts val="0"/>
              </a:spcAft>
              <a:buClr>
                <a:srgbClr val="FFFFFF"/>
              </a:buClr>
              <a:buSzPts val="1100"/>
              <a:buNone/>
              <a:defRPr>
                <a:solidFill>
                  <a:srgbClr val="FFFFFF"/>
                </a:solidFill>
              </a:defRPr>
            </a:lvl9pPr>
          </a:lstStyle>
          <a:p>
            <a:endParaRPr/>
          </a:p>
        </p:txBody>
      </p:sp>
      <p:sp>
        <p:nvSpPr>
          <p:cNvPr id="120" name="Google Shape;120;p18"/>
          <p:cNvSpPr txBox="1">
            <a:spLocks noGrp="1"/>
          </p:cNvSpPr>
          <p:nvPr>
            <p:ph type="body" idx="1"/>
          </p:nvPr>
        </p:nvSpPr>
        <p:spPr>
          <a:xfrm>
            <a:off x="4296000" y="4533035"/>
            <a:ext cx="7200000" cy="1771200"/>
          </a:xfrm>
          <a:prstGeom prst="rect">
            <a:avLst/>
          </a:prstGeom>
          <a:noFill/>
          <a:ln>
            <a:noFill/>
          </a:ln>
        </p:spPr>
        <p:txBody>
          <a:bodyPr spcFirstLastPara="1" wrap="square" lIns="68575" tIns="34275" rIns="68575" bIns="34275" anchor="t" anchorCtr="0">
            <a:normAutofit/>
          </a:bodyPr>
          <a:lstStyle>
            <a:lvl1pPr marL="609585" lvl="0" indent="-304792" algn="l" rtl="0">
              <a:lnSpc>
                <a:spcPct val="90000"/>
              </a:lnSpc>
              <a:spcBef>
                <a:spcPts val="1067"/>
              </a:spcBef>
              <a:spcAft>
                <a:spcPts val="0"/>
              </a:spcAft>
              <a:buClr>
                <a:srgbClr val="FFFFFF"/>
              </a:buClr>
              <a:buSzPts val="1400"/>
              <a:buNone/>
              <a:defRPr sz="1867" b="1">
                <a:solidFill>
                  <a:srgbClr val="FFFFFF"/>
                </a:solidFill>
                <a:latin typeface="+mj-lt"/>
                <a:ea typeface="Calibri"/>
                <a:cs typeface="Calibri"/>
                <a:sym typeface="Calibri"/>
              </a:defRPr>
            </a:lvl1pPr>
            <a:lvl2pPr marL="1219170" lvl="1" indent="-423323" algn="l" rtl="0">
              <a:lnSpc>
                <a:spcPct val="90000"/>
              </a:lnSpc>
              <a:spcBef>
                <a:spcPts val="533"/>
              </a:spcBef>
              <a:spcAft>
                <a:spcPts val="0"/>
              </a:spcAft>
              <a:buClr>
                <a:srgbClr val="FFFFFF"/>
              </a:buClr>
              <a:buSzPts val="1400"/>
              <a:buChar char="•"/>
              <a:defRPr>
                <a:solidFill>
                  <a:srgbClr val="FFFFFF"/>
                </a:solidFill>
              </a:defRPr>
            </a:lvl2pPr>
            <a:lvl3pPr marL="1828754" lvl="2" indent="-423323" algn="l" rtl="0">
              <a:lnSpc>
                <a:spcPct val="90000"/>
              </a:lnSpc>
              <a:spcBef>
                <a:spcPts val="533"/>
              </a:spcBef>
              <a:spcAft>
                <a:spcPts val="0"/>
              </a:spcAft>
              <a:buClr>
                <a:srgbClr val="FFFFFF"/>
              </a:buClr>
              <a:buSzPts val="1400"/>
              <a:buChar char="•"/>
              <a:defRPr>
                <a:solidFill>
                  <a:srgbClr val="FFFFFF"/>
                </a:solidFill>
              </a:defRPr>
            </a:lvl3pPr>
            <a:lvl4pPr marL="2438339" lvl="3" indent="-423323" algn="l" rtl="0">
              <a:lnSpc>
                <a:spcPct val="90000"/>
              </a:lnSpc>
              <a:spcBef>
                <a:spcPts val="533"/>
              </a:spcBef>
              <a:spcAft>
                <a:spcPts val="0"/>
              </a:spcAft>
              <a:buClr>
                <a:srgbClr val="FFFFFF"/>
              </a:buClr>
              <a:buSzPts val="1400"/>
              <a:buChar char="•"/>
              <a:defRPr>
                <a:solidFill>
                  <a:srgbClr val="FFFFFF"/>
                </a:solidFill>
              </a:defRPr>
            </a:lvl4pPr>
            <a:lvl5pPr marL="3047924" lvl="4" indent="-423323" algn="l" rtl="0">
              <a:lnSpc>
                <a:spcPct val="90000"/>
              </a:lnSpc>
              <a:spcBef>
                <a:spcPts val="533"/>
              </a:spcBef>
              <a:spcAft>
                <a:spcPts val="0"/>
              </a:spcAft>
              <a:buClr>
                <a:srgbClr val="FFFFFF"/>
              </a:buClr>
              <a:buSzPts val="1400"/>
              <a:buChar char="•"/>
              <a:defRPr>
                <a:solidFill>
                  <a:srgbClr val="FFFFFF"/>
                </a:solidFill>
              </a:defRPr>
            </a:lvl5pPr>
            <a:lvl6pPr marL="3657509" lvl="5" indent="-423323" algn="l" rtl="0">
              <a:lnSpc>
                <a:spcPct val="90000"/>
              </a:lnSpc>
              <a:spcBef>
                <a:spcPts val="533"/>
              </a:spcBef>
              <a:spcAft>
                <a:spcPts val="0"/>
              </a:spcAft>
              <a:buClr>
                <a:srgbClr val="FFFFFF"/>
              </a:buClr>
              <a:buSzPts val="1400"/>
              <a:buChar char="•"/>
              <a:defRPr>
                <a:solidFill>
                  <a:srgbClr val="FFFFFF"/>
                </a:solidFill>
              </a:defRPr>
            </a:lvl6pPr>
            <a:lvl7pPr marL="4267093" lvl="6" indent="-423323" algn="l" rtl="0">
              <a:lnSpc>
                <a:spcPct val="90000"/>
              </a:lnSpc>
              <a:spcBef>
                <a:spcPts val="533"/>
              </a:spcBef>
              <a:spcAft>
                <a:spcPts val="0"/>
              </a:spcAft>
              <a:buClr>
                <a:srgbClr val="FFFFFF"/>
              </a:buClr>
              <a:buSzPts val="1400"/>
              <a:buChar char="•"/>
              <a:defRPr>
                <a:solidFill>
                  <a:srgbClr val="FFFFFF"/>
                </a:solidFill>
              </a:defRPr>
            </a:lvl7pPr>
            <a:lvl8pPr marL="4876678" lvl="7" indent="-423323" algn="l" rtl="0">
              <a:lnSpc>
                <a:spcPct val="90000"/>
              </a:lnSpc>
              <a:spcBef>
                <a:spcPts val="533"/>
              </a:spcBef>
              <a:spcAft>
                <a:spcPts val="0"/>
              </a:spcAft>
              <a:buClr>
                <a:srgbClr val="FFFFFF"/>
              </a:buClr>
              <a:buSzPts val="1400"/>
              <a:buChar char="•"/>
              <a:defRPr>
                <a:solidFill>
                  <a:srgbClr val="FFFFFF"/>
                </a:solidFill>
              </a:defRPr>
            </a:lvl8pPr>
            <a:lvl9pPr marL="5486263" lvl="8" indent="-423323" algn="l" rtl="0">
              <a:lnSpc>
                <a:spcPct val="90000"/>
              </a:lnSpc>
              <a:spcBef>
                <a:spcPts val="533"/>
              </a:spcBef>
              <a:spcAft>
                <a:spcPts val="0"/>
              </a:spcAft>
              <a:buClr>
                <a:srgbClr val="FFFFFF"/>
              </a:buClr>
              <a:buSzPts val="1400"/>
              <a:buChar char="•"/>
              <a:defRPr>
                <a:solidFill>
                  <a:srgbClr val="FFFFFF"/>
                </a:solidFill>
              </a:defRPr>
            </a:lvl9pPr>
          </a:lstStyle>
          <a:p>
            <a:endParaRPr/>
          </a:p>
        </p:txBody>
      </p:sp>
      <p:sp>
        <p:nvSpPr>
          <p:cNvPr id="121" name="Google Shape;121;p18"/>
          <p:cNvSpPr/>
          <p:nvPr/>
        </p:nvSpPr>
        <p:spPr>
          <a:xfrm>
            <a:off x="0" y="0"/>
            <a:ext cx="3778400" cy="6858000"/>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Calibri"/>
              <a:ea typeface="Calibri"/>
              <a:cs typeface="Calibri"/>
              <a:sym typeface="Calibri"/>
            </a:endParaRPr>
          </a:p>
        </p:txBody>
      </p:sp>
      <p:pic>
        <p:nvPicPr>
          <p:cNvPr id="122" name="Google Shape;122;p18" descr="LOGO ICFES MEJOR SABER sistemas oscar baquero.png"/>
          <p:cNvPicPr preferRelativeResize="0"/>
          <p:nvPr/>
        </p:nvPicPr>
        <p:blipFill rotWithShape="1">
          <a:blip r:embed="rId2">
            <a:alphaModFix/>
          </a:blip>
          <a:srcRect/>
          <a:stretch/>
        </p:blipFill>
        <p:spPr>
          <a:xfrm>
            <a:off x="627959" y="2911300"/>
            <a:ext cx="2727244" cy="938053"/>
          </a:xfrm>
          <a:prstGeom prst="rect">
            <a:avLst/>
          </a:prstGeom>
          <a:noFill/>
          <a:ln>
            <a:noFill/>
          </a:ln>
        </p:spPr>
      </p:pic>
    </p:spTree>
    <p:extLst>
      <p:ext uri="{BB962C8B-B14F-4D97-AF65-F5344CB8AC3E}">
        <p14:creationId xmlns:p14="http://schemas.microsoft.com/office/powerpoint/2010/main" val="4288163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En blanco" preserve="1" userDrawn="1">
  <p:cSld name="En blanco">
    <p:spTree>
      <p:nvGrpSpPr>
        <p:cNvPr id="1" name="Shape 147"/>
        <p:cNvGrpSpPr/>
        <p:nvPr/>
      </p:nvGrpSpPr>
      <p:grpSpPr>
        <a:xfrm>
          <a:off x="0" y="0"/>
          <a:ext cx="0" cy="0"/>
          <a:chOff x="0" y="0"/>
          <a:chExt cx="0" cy="0"/>
        </a:xfrm>
      </p:grpSpPr>
      <p:sp>
        <p:nvSpPr>
          <p:cNvPr id="148" name="Google Shape;148;p22"/>
          <p:cNvSpPr/>
          <p:nvPr/>
        </p:nvSpPr>
        <p:spPr>
          <a:xfrm>
            <a:off x="0" y="1"/>
            <a:ext cx="12192000" cy="878000"/>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49" name="Google Shape;149;p22"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50" name="Google Shape;150;p22"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
        <p:nvSpPr>
          <p:cNvPr id="5" name="Google Shape;148;p22">
            <a:extLst>
              <a:ext uri="{FF2B5EF4-FFF2-40B4-BE49-F238E27FC236}">
                <a16:creationId xmlns:a16="http://schemas.microsoft.com/office/drawing/2014/main" id="{95CA6010-731F-49DB-88DF-7E04C749B079}"/>
              </a:ext>
            </a:extLst>
          </p:cNvPr>
          <p:cNvSpPr/>
          <p:nvPr userDrawn="1"/>
        </p:nvSpPr>
        <p:spPr>
          <a:xfrm>
            <a:off x="0" y="1089000"/>
            <a:ext cx="7623485" cy="549001"/>
          </a:xfrm>
          <a:prstGeom prst="rect">
            <a:avLst/>
          </a:prstGeom>
          <a:solidFill>
            <a:srgbClr val="FF8300"/>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sp>
        <p:nvSpPr>
          <p:cNvPr id="6" name="Pentágono 1">
            <a:extLst>
              <a:ext uri="{FF2B5EF4-FFF2-40B4-BE49-F238E27FC236}">
                <a16:creationId xmlns:a16="http://schemas.microsoft.com/office/drawing/2014/main" id="{24B4D0B8-92B6-49A0-AFCD-441B0824CDC5}"/>
              </a:ext>
            </a:extLst>
          </p:cNvPr>
          <p:cNvSpPr/>
          <p:nvPr userDrawn="1"/>
        </p:nvSpPr>
        <p:spPr>
          <a:xfrm rot="10800000">
            <a:off x="353528" y="1089002"/>
            <a:ext cx="7300838" cy="549001"/>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Google Shape;61;p9">
            <a:extLst>
              <a:ext uri="{FF2B5EF4-FFF2-40B4-BE49-F238E27FC236}">
                <a16:creationId xmlns:a16="http://schemas.microsoft.com/office/drawing/2014/main" id="{B18EF1ED-7C64-4308-90FA-EE7F8D5BC3EE}"/>
              </a:ext>
            </a:extLst>
          </p:cNvPr>
          <p:cNvSpPr txBox="1">
            <a:spLocks noGrp="1"/>
          </p:cNvSpPr>
          <p:nvPr>
            <p:ph type="title"/>
          </p:nvPr>
        </p:nvSpPr>
        <p:spPr>
          <a:xfrm>
            <a:off x="516000" y="1206404"/>
            <a:ext cx="6928172" cy="36229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2800" b="0">
                <a:solidFill>
                  <a:srgbClr val="1652B6"/>
                </a:solidFill>
                <a:latin typeface="Calibri"/>
                <a:ea typeface="Calibri"/>
                <a:cs typeface="Calibri"/>
                <a:sym typeface="Calibri"/>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a:p>
        </p:txBody>
      </p:sp>
    </p:spTree>
    <p:extLst>
      <p:ext uri="{BB962C8B-B14F-4D97-AF65-F5344CB8AC3E}">
        <p14:creationId xmlns:p14="http://schemas.microsoft.com/office/powerpoint/2010/main" val="33124004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ítulo y texto" preserve="1" userDrawn="1">
  <p:cSld name="1_Título y texto">
    <p:bg>
      <p:bgPr>
        <a:solidFill>
          <a:srgbClr val="DCEAFB"/>
        </a:solidFill>
        <a:effectLst/>
      </p:bgPr>
    </p:bg>
    <p:spTree>
      <p:nvGrpSpPr>
        <p:cNvPr id="1" name="Shape 151"/>
        <p:cNvGrpSpPr/>
        <p:nvPr/>
      </p:nvGrpSpPr>
      <p:grpSpPr>
        <a:xfrm>
          <a:off x="0" y="0"/>
          <a:ext cx="0" cy="0"/>
          <a:chOff x="0" y="0"/>
          <a:chExt cx="0" cy="0"/>
        </a:xfrm>
      </p:grpSpPr>
      <p:sp>
        <p:nvSpPr>
          <p:cNvPr id="152" name="Google Shape;152;p23"/>
          <p:cNvSpPr/>
          <p:nvPr/>
        </p:nvSpPr>
        <p:spPr>
          <a:xfrm>
            <a:off x="0" y="1"/>
            <a:ext cx="12192000" cy="878000"/>
          </a:xfrm>
          <a:prstGeom prst="rect">
            <a:avLst/>
          </a:prstGeom>
          <a:solidFill>
            <a:schemeClr val="l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dk1"/>
              </a:solidFill>
              <a:latin typeface="Calibri"/>
              <a:ea typeface="Calibri"/>
              <a:cs typeface="Calibri"/>
              <a:sym typeface="Calibri"/>
            </a:endParaRPr>
          </a:p>
        </p:txBody>
      </p:sp>
      <p:pic>
        <p:nvPicPr>
          <p:cNvPr id="153" name="Google Shape;153;p23"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54" name="Google Shape;154;p23"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
        <p:nvSpPr>
          <p:cNvPr id="5" name="Google Shape;148;p22">
            <a:extLst>
              <a:ext uri="{FF2B5EF4-FFF2-40B4-BE49-F238E27FC236}">
                <a16:creationId xmlns:a16="http://schemas.microsoft.com/office/drawing/2014/main" id="{C7930099-17CE-4961-8C54-601F2C2FB772}"/>
              </a:ext>
            </a:extLst>
          </p:cNvPr>
          <p:cNvSpPr/>
          <p:nvPr userDrawn="1"/>
        </p:nvSpPr>
        <p:spPr>
          <a:xfrm>
            <a:off x="0" y="1089000"/>
            <a:ext cx="7623485" cy="549001"/>
          </a:xfrm>
          <a:prstGeom prst="rect">
            <a:avLst/>
          </a:prstGeom>
          <a:solidFill>
            <a:srgbClr val="005DAB"/>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sp>
        <p:nvSpPr>
          <p:cNvPr id="6" name="Pentágono 1">
            <a:extLst>
              <a:ext uri="{FF2B5EF4-FFF2-40B4-BE49-F238E27FC236}">
                <a16:creationId xmlns:a16="http://schemas.microsoft.com/office/drawing/2014/main" id="{0DE7849E-6D32-4F54-9882-7CC47312DCEF}"/>
              </a:ext>
            </a:extLst>
          </p:cNvPr>
          <p:cNvSpPr/>
          <p:nvPr userDrawn="1"/>
        </p:nvSpPr>
        <p:spPr>
          <a:xfrm rot="10800000">
            <a:off x="353528" y="1089002"/>
            <a:ext cx="7300838" cy="549001"/>
          </a:xfrm>
          <a:prstGeom prst="homePlate">
            <a:avLst/>
          </a:prstGeom>
          <a:solidFill>
            <a:srgbClr val="DCE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Google Shape;61;p9">
            <a:extLst>
              <a:ext uri="{FF2B5EF4-FFF2-40B4-BE49-F238E27FC236}">
                <a16:creationId xmlns:a16="http://schemas.microsoft.com/office/drawing/2014/main" id="{F89A8314-5118-44BF-84D3-C63C87D200A6}"/>
              </a:ext>
            </a:extLst>
          </p:cNvPr>
          <p:cNvSpPr txBox="1">
            <a:spLocks noGrp="1"/>
          </p:cNvSpPr>
          <p:nvPr>
            <p:ph type="title"/>
          </p:nvPr>
        </p:nvSpPr>
        <p:spPr>
          <a:xfrm>
            <a:off x="516000" y="1206404"/>
            <a:ext cx="6928172" cy="36229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2800" b="0">
                <a:solidFill>
                  <a:srgbClr val="1652B6"/>
                </a:solidFill>
                <a:latin typeface="Calibri"/>
                <a:ea typeface="Calibri"/>
                <a:cs typeface="Calibri"/>
                <a:sym typeface="Calibri"/>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a:p>
        </p:txBody>
      </p:sp>
    </p:spTree>
    <p:extLst>
      <p:ext uri="{BB962C8B-B14F-4D97-AF65-F5344CB8AC3E}">
        <p14:creationId xmlns:p14="http://schemas.microsoft.com/office/powerpoint/2010/main" val="279822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ítulo y texto" preserve="1" userDrawn="1">
  <p:cSld name="1_Título y texto">
    <p:bg>
      <p:bgPr>
        <a:solidFill>
          <a:schemeClr val="bg1"/>
        </a:solidFill>
        <a:effectLst/>
      </p:bgPr>
    </p:bg>
    <p:spTree>
      <p:nvGrpSpPr>
        <p:cNvPr id="1" name="Shape 151"/>
        <p:cNvGrpSpPr/>
        <p:nvPr/>
      </p:nvGrpSpPr>
      <p:grpSpPr>
        <a:xfrm>
          <a:off x="0" y="0"/>
          <a:ext cx="0" cy="0"/>
          <a:chOff x="0" y="0"/>
          <a:chExt cx="0" cy="0"/>
        </a:xfrm>
      </p:grpSpPr>
      <p:sp>
        <p:nvSpPr>
          <p:cNvPr id="9" name="Google Shape;126;p19">
            <a:extLst>
              <a:ext uri="{FF2B5EF4-FFF2-40B4-BE49-F238E27FC236}">
                <a16:creationId xmlns:a16="http://schemas.microsoft.com/office/drawing/2014/main" id="{AF150727-EAA6-497C-AD27-4C65C866762D}"/>
              </a:ext>
            </a:extLst>
          </p:cNvPr>
          <p:cNvSpPr/>
          <p:nvPr userDrawn="1"/>
        </p:nvSpPr>
        <p:spPr>
          <a:xfrm>
            <a:off x="0" y="-2"/>
            <a:ext cx="12192000" cy="878000"/>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53" name="Google Shape;153;p23"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54" name="Google Shape;154;p23"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
        <p:nvSpPr>
          <p:cNvPr id="5" name="Google Shape;148;p22">
            <a:extLst>
              <a:ext uri="{FF2B5EF4-FFF2-40B4-BE49-F238E27FC236}">
                <a16:creationId xmlns:a16="http://schemas.microsoft.com/office/drawing/2014/main" id="{C7930099-17CE-4961-8C54-601F2C2FB772}"/>
              </a:ext>
            </a:extLst>
          </p:cNvPr>
          <p:cNvSpPr/>
          <p:nvPr userDrawn="1"/>
        </p:nvSpPr>
        <p:spPr>
          <a:xfrm>
            <a:off x="0" y="1089000"/>
            <a:ext cx="7623485" cy="549001"/>
          </a:xfrm>
          <a:prstGeom prst="rect">
            <a:avLst/>
          </a:prstGeom>
          <a:solidFill>
            <a:srgbClr val="005DAB"/>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sp>
        <p:nvSpPr>
          <p:cNvPr id="6" name="Pentágono 1">
            <a:extLst>
              <a:ext uri="{FF2B5EF4-FFF2-40B4-BE49-F238E27FC236}">
                <a16:creationId xmlns:a16="http://schemas.microsoft.com/office/drawing/2014/main" id="{0DE7849E-6D32-4F54-9882-7CC47312DCEF}"/>
              </a:ext>
            </a:extLst>
          </p:cNvPr>
          <p:cNvSpPr/>
          <p:nvPr userDrawn="1"/>
        </p:nvSpPr>
        <p:spPr>
          <a:xfrm rot="10800000">
            <a:off x="353528" y="1089002"/>
            <a:ext cx="7300838" cy="549001"/>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Google Shape;61;p9">
            <a:extLst>
              <a:ext uri="{FF2B5EF4-FFF2-40B4-BE49-F238E27FC236}">
                <a16:creationId xmlns:a16="http://schemas.microsoft.com/office/drawing/2014/main" id="{F89A8314-5118-44BF-84D3-C63C87D200A6}"/>
              </a:ext>
            </a:extLst>
          </p:cNvPr>
          <p:cNvSpPr txBox="1">
            <a:spLocks noGrp="1"/>
          </p:cNvSpPr>
          <p:nvPr>
            <p:ph type="title"/>
          </p:nvPr>
        </p:nvSpPr>
        <p:spPr>
          <a:xfrm>
            <a:off x="516000" y="1206404"/>
            <a:ext cx="6928172" cy="36229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2800" b="0">
                <a:solidFill>
                  <a:srgbClr val="1652B6"/>
                </a:solidFill>
                <a:latin typeface="Calibri"/>
                <a:ea typeface="Calibri"/>
                <a:cs typeface="Calibri"/>
                <a:sym typeface="Calibri"/>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a:p>
        </p:txBody>
      </p:sp>
    </p:spTree>
    <p:extLst>
      <p:ext uri="{BB962C8B-B14F-4D97-AF65-F5344CB8AC3E}">
        <p14:creationId xmlns:p14="http://schemas.microsoft.com/office/powerpoint/2010/main" val="20172079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ítulo y texto" preserve="1">
  <p:cSld name="1_Título y texto">
    <p:spTree>
      <p:nvGrpSpPr>
        <p:cNvPr id="1" name="Shape 123"/>
        <p:cNvGrpSpPr/>
        <p:nvPr/>
      </p:nvGrpSpPr>
      <p:grpSpPr>
        <a:xfrm>
          <a:off x="0" y="0"/>
          <a:ext cx="0" cy="0"/>
          <a:chOff x="0" y="0"/>
          <a:chExt cx="0" cy="0"/>
        </a:xfrm>
      </p:grpSpPr>
      <p:sp>
        <p:nvSpPr>
          <p:cNvPr id="124" name="Google Shape;124;p19"/>
          <p:cNvSpPr txBox="1">
            <a:spLocks noGrp="1"/>
          </p:cNvSpPr>
          <p:nvPr>
            <p:ph type="body" idx="1"/>
          </p:nvPr>
        </p:nvSpPr>
        <p:spPr>
          <a:xfrm>
            <a:off x="696000" y="2504200"/>
            <a:ext cx="10800000" cy="3804800"/>
          </a:xfrm>
          <a:prstGeom prst="rect">
            <a:avLst/>
          </a:prstGeom>
          <a:noFill/>
          <a:ln>
            <a:noFill/>
          </a:ln>
        </p:spPr>
        <p:txBody>
          <a:bodyPr spcFirstLastPara="1" wrap="square" lIns="68575" tIns="34275" rIns="68575" bIns="34275" anchor="t" anchorCtr="0">
            <a:normAutofit/>
          </a:bodyPr>
          <a:lstStyle>
            <a:lvl1pPr marL="0" lvl="0" indent="0" algn="l" rtl="0">
              <a:lnSpc>
                <a:spcPct val="100000"/>
              </a:lnSpc>
              <a:spcBef>
                <a:spcPts val="0"/>
              </a:spcBef>
              <a:spcAft>
                <a:spcPts val="0"/>
              </a:spcAft>
              <a:buClr>
                <a:srgbClr val="0054BC"/>
              </a:buClr>
              <a:buSzPct val="100000"/>
              <a:buFont typeface="Arial" panose="020B0604020202020204" pitchFamily="34" charset="0"/>
              <a:buNone/>
              <a:defRPr sz="1867" b="0" i="0">
                <a:solidFill>
                  <a:srgbClr val="0066CD"/>
                </a:solidFill>
                <a:latin typeface="+mj-lt"/>
                <a:ea typeface="Calibri"/>
                <a:cs typeface="Calibri"/>
                <a:sym typeface="Calibri"/>
              </a:defRPr>
            </a:lvl1pPr>
            <a:lvl2pPr marL="1219170" lvl="1" indent="-397923" algn="l" rtl="0">
              <a:lnSpc>
                <a:spcPct val="90000"/>
              </a:lnSpc>
              <a:spcBef>
                <a:spcPts val="533"/>
              </a:spcBef>
              <a:spcAft>
                <a:spcPts val="0"/>
              </a:spcAft>
              <a:buClr>
                <a:srgbClr val="0066CD"/>
              </a:buClr>
              <a:buSzPts val="1100"/>
              <a:buChar char="•"/>
              <a:defRPr sz="1467">
                <a:solidFill>
                  <a:srgbClr val="0066CD"/>
                </a:solidFill>
              </a:defRPr>
            </a:lvl2pPr>
            <a:lvl3pPr marL="1828754" lvl="2" indent="-397923" algn="l" rtl="0">
              <a:lnSpc>
                <a:spcPct val="90000"/>
              </a:lnSpc>
              <a:spcBef>
                <a:spcPts val="533"/>
              </a:spcBef>
              <a:spcAft>
                <a:spcPts val="0"/>
              </a:spcAft>
              <a:buClr>
                <a:srgbClr val="0066CD"/>
              </a:buClr>
              <a:buSzPts val="1100"/>
              <a:buChar char="•"/>
              <a:defRPr sz="1467">
                <a:solidFill>
                  <a:srgbClr val="0066CD"/>
                </a:solidFill>
              </a:defRPr>
            </a:lvl3pPr>
            <a:lvl4pPr marL="2438339" lvl="3" indent="-397923" algn="l" rtl="0">
              <a:lnSpc>
                <a:spcPct val="90000"/>
              </a:lnSpc>
              <a:spcBef>
                <a:spcPts val="533"/>
              </a:spcBef>
              <a:spcAft>
                <a:spcPts val="0"/>
              </a:spcAft>
              <a:buClr>
                <a:srgbClr val="0066CD"/>
              </a:buClr>
              <a:buSzPts val="1100"/>
              <a:buChar char="•"/>
              <a:defRPr sz="1467">
                <a:solidFill>
                  <a:srgbClr val="0066CD"/>
                </a:solidFill>
              </a:defRPr>
            </a:lvl4pPr>
            <a:lvl5pPr marL="3047924" lvl="4" indent="-397923" algn="l" rtl="0">
              <a:lnSpc>
                <a:spcPct val="90000"/>
              </a:lnSpc>
              <a:spcBef>
                <a:spcPts val="533"/>
              </a:spcBef>
              <a:spcAft>
                <a:spcPts val="0"/>
              </a:spcAft>
              <a:buClr>
                <a:srgbClr val="0066CD"/>
              </a:buClr>
              <a:buSzPts val="1100"/>
              <a:buChar char="•"/>
              <a:defRPr sz="1467">
                <a:solidFill>
                  <a:srgbClr val="0066CD"/>
                </a:solidFill>
              </a:defRPr>
            </a:lvl5pPr>
            <a:lvl6pPr marL="3657509" lvl="5" indent="-397923" algn="l" rtl="0">
              <a:lnSpc>
                <a:spcPct val="90000"/>
              </a:lnSpc>
              <a:spcBef>
                <a:spcPts val="533"/>
              </a:spcBef>
              <a:spcAft>
                <a:spcPts val="0"/>
              </a:spcAft>
              <a:buClr>
                <a:srgbClr val="0066CD"/>
              </a:buClr>
              <a:buSzPts val="1100"/>
              <a:buChar char="•"/>
              <a:defRPr sz="1467">
                <a:solidFill>
                  <a:srgbClr val="0066CD"/>
                </a:solidFill>
              </a:defRPr>
            </a:lvl6pPr>
            <a:lvl7pPr marL="4267093" lvl="6" indent="-397923" algn="l" rtl="0">
              <a:lnSpc>
                <a:spcPct val="90000"/>
              </a:lnSpc>
              <a:spcBef>
                <a:spcPts val="533"/>
              </a:spcBef>
              <a:spcAft>
                <a:spcPts val="0"/>
              </a:spcAft>
              <a:buClr>
                <a:srgbClr val="0066CD"/>
              </a:buClr>
              <a:buSzPts val="1100"/>
              <a:buChar char="•"/>
              <a:defRPr sz="1467">
                <a:solidFill>
                  <a:srgbClr val="0066CD"/>
                </a:solidFill>
              </a:defRPr>
            </a:lvl7pPr>
            <a:lvl8pPr marL="4876678" lvl="7" indent="-397923" algn="l" rtl="0">
              <a:lnSpc>
                <a:spcPct val="90000"/>
              </a:lnSpc>
              <a:spcBef>
                <a:spcPts val="533"/>
              </a:spcBef>
              <a:spcAft>
                <a:spcPts val="0"/>
              </a:spcAft>
              <a:buClr>
                <a:srgbClr val="0066CD"/>
              </a:buClr>
              <a:buSzPts val="1100"/>
              <a:buChar char="•"/>
              <a:defRPr sz="1467">
                <a:solidFill>
                  <a:srgbClr val="0066CD"/>
                </a:solidFill>
              </a:defRPr>
            </a:lvl8pPr>
            <a:lvl9pPr marL="5486263" lvl="8" indent="-397923" algn="l" rtl="0">
              <a:lnSpc>
                <a:spcPct val="90000"/>
              </a:lnSpc>
              <a:spcBef>
                <a:spcPts val="533"/>
              </a:spcBef>
              <a:spcAft>
                <a:spcPts val="0"/>
              </a:spcAft>
              <a:buClr>
                <a:srgbClr val="0066CD"/>
              </a:buClr>
              <a:buSzPts val="1100"/>
              <a:buChar char="•"/>
              <a:defRPr sz="1467">
                <a:solidFill>
                  <a:srgbClr val="0066CD"/>
                </a:solidFill>
              </a:defRPr>
            </a:lvl9pPr>
          </a:lstStyle>
          <a:p>
            <a:endParaRPr/>
          </a:p>
        </p:txBody>
      </p:sp>
      <p:sp>
        <p:nvSpPr>
          <p:cNvPr id="125" name="Google Shape;125;p19"/>
          <p:cNvSpPr txBox="1">
            <a:spLocks noGrp="1"/>
          </p:cNvSpPr>
          <p:nvPr>
            <p:ph type="title"/>
          </p:nvPr>
        </p:nvSpPr>
        <p:spPr>
          <a:xfrm>
            <a:off x="696000" y="1287675"/>
            <a:ext cx="10800000" cy="853600"/>
          </a:xfrm>
          <a:prstGeom prst="rect">
            <a:avLst/>
          </a:prstGeom>
          <a:noFill/>
          <a:ln>
            <a:noFill/>
          </a:ln>
        </p:spPr>
        <p:txBody>
          <a:bodyPr spcFirstLastPara="1" wrap="square" lIns="68575" tIns="34275" rIns="68575" bIns="34275" anchor="ctr" anchorCtr="0"/>
          <a:lstStyle>
            <a:lvl1pPr lvl="0" algn="l" rtl="0">
              <a:lnSpc>
                <a:spcPct val="90000"/>
              </a:lnSpc>
              <a:spcBef>
                <a:spcPts val="0"/>
              </a:spcBef>
              <a:spcAft>
                <a:spcPts val="0"/>
              </a:spcAft>
              <a:buClr>
                <a:srgbClr val="FFFFFF"/>
              </a:buClr>
              <a:buSzPts val="1400"/>
              <a:buFont typeface="Work Sans SemiBold"/>
              <a:buNone/>
              <a:defRPr sz="4000" b="0">
                <a:solidFill>
                  <a:srgbClr val="0066CD"/>
                </a:solidFill>
                <a:latin typeface="Calibri"/>
                <a:ea typeface="Calibri"/>
                <a:cs typeface="Calibri"/>
                <a:sym typeface="Calibri"/>
              </a:defRPr>
            </a:lvl1pPr>
            <a:lvl2pPr lvl="1" algn="l" rtl="0">
              <a:lnSpc>
                <a:spcPct val="100000"/>
              </a:lnSpc>
              <a:spcBef>
                <a:spcPts val="0"/>
              </a:spcBef>
              <a:spcAft>
                <a:spcPts val="0"/>
              </a:spcAft>
              <a:buClr>
                <a:srgbClr val="FFFFFF"/>
              </a:buClr>
              <a:buSzPts val="1100"/>
              <a:buNone/>
              <a:defRPr>
                <a:solidFill>
                  <a:srgbClr val="FFFFFF"/>
                </a:solidFill>
              </a:defRPr>
            </a:lvl2pPr>
            <a:lvl3pPr lvl="2" algn="l" rtl="0">
              <a:lnSpc>
                <a:spcPct val="100000"/>
              </a:lnSpc>
              <a:spcBef>
                <a:spcPts val="0"/>
              </a:spcBef>
              <a:spcAft>
                <a:spcPts val="0"/>
              </a:spcAft>
              <a:buClr>
                <a:srgbClr val="FFFFFF"/>
              </a:buClr>
              <a:buSzPts val="1100"/>
              <a:buNone/>
              <a:defRPr>
                <a:solidFill>
                  <a:srgbClr val="FFFFFF"/>
                </a:solidFill>
              </a:defRPr>
            </a:lvl3pPr>
            <a:lvl4pPr lvl="3" algn="l" rtl="0">
              <a:lnSpc>
                <a:spcPct val="100000"/>
              </a:lnSpc>
              <a:spcBef>
                <a:spcPts val="0"/>
              </a:spcBef>
              <a:spcAft>
                <a:spcPts val="0"/>
              </a:spcAft>
              <a:buClr>
                <a:srgbClr val="FFFFFF"/>
              </a:buClr>
              <a:buSzPts val="1100"/>
              <a:buNone/>
              <a:defRPr>
                <a:solidFill>
                  <a:srgbClr val="FFFFFF"/>
                </a:solidFill>
              </a:defRPr>
            </a:lvl4pPr>
            <a:lvl5pPr lvl="4" algn="l" rtl="0">
              <a:lnSpc>
                <a:spcPct val="100000"/>
              </a:lnSpc>
              <a:spcBef>
                <a:spcPts val="0"/>
              </a:spcBef>
              <a:spcAft>
                <a:spcPts val="0"/>
              </a:spcAft>
              <a:buClr>
                <a:srgbClr val="FFFFFF"/>
              </a:buClr>
              <a:buSzPts val="1100"/>
              <a:buNone/>
              <a:defRPr>
                <a:solidFill>
                  <a:srgbClr val="FFFFFF"/>
                </a:solidFill>
              </a:defRPr>
            </a:lvl5pPr>
            <a:lvl6pPr lvl="5" algn="l" rtl="0">
              <a:lnSpc>
                <a:spcPct val="100000"/>
              </a:lnSpc>
              <a:spcBef>
                <a:spcPts val="0"/>
              </a:spcBef>
              <a:spcAft>
                <a:spcPts val="0"/>
              </a:spcAft>
              <a:buClr>
                <a:srgbClr val="FFFFFF"/>
              </a:buClr>
              <a:buSzPts val="1100"/>
              <a:buNone/>
              <a:defRPr>
                <a:solidFill>
                  <a:srgbClr val="FFFFFF"/>
                </a:solidFill>
              </a:defRPr>
            </a:lvl6pPr>
            <a:lvl7pPr lvl="6" algn="l" rtl="0">
              <a:lnSpc>
                <a:spcPct val="100000"/>
              </a:lnSpc>
              <a:spcBef>
                <a:spcPts val="0"/>
              </a:spcBef>
              <a:spcAft>
                <a:spcPts val="0"/>
              </a:spcAft>
              <a:buClr>
                <a:srgbClr val="FFFFFF"/>
              </a:buClr>
              <a:buSzPts val="1100"/>
              <a:buNone/>
              <a:defRPr>
                <a:solidFill>
                  <a:srgbClr val="FFFFFF"/>
                </a:solidFill>
              </a:defRPr>
            </a:lvl7pPr>
            <a:lvl8pPr lvl="7" algn="l" rtl="0">
              <a:lnSpc>
                <a:spcPct val="100000"/>
              </a:lnSpc>
              <a:spcBef>
                <a:spcPts val="0"/>
              </a:spcBef>
              <a:spcAft>
                <a:spcPts val="0"/>
              </a:spcAft>
              <a:buClr>
                <a:srgbClr val="FFFFFF"/>
              </a:buClr>
              <a:buSzPts val="1100"/>
              <a:buNone/>
              <a:defRPr>
                <a:solidFill>
                  <a:srgbClr val="FFFFFF"/>
                </a:solidFill>
              </a:defRPr>
            </a:lvl8pPr>
            <a:lvl9pPr lvl="8" algn="l" rtl="0">
              <a:lnSpc>
                <a:spcPct val="100000"/>
              </a:lnSpc>
              <a:spcBef>
                <a:spcPts val="0"/>
              </a:spcBef>
              <a:spcAft>
                <a:spcPts val="0"/>
              </a:spcAft>
              <a:buClr>
                <a:srgbClr val="FFFFFF"/>
              </a:buClr>
              <a:buSzPts val="1100"/>
              <a:buNone/>
              <a:defRPr>
                <a:solidFill>
                  <a:srgbClr val="FFFFFF"/>
                </a:solidFill>
              </a:defRPr>
            </a:lvl9pPr>
          </a:lstStyle>
          <a:p>
            <a:endParaRPr/>
          </a:p>
        </p:txBody>
      </p:sp>
      <p:sp>
        <p:nvSpPr>
          <p:cNvPr id="126" name="Google Shape;126;p19"/>
          <p:cNvSpPr/>
          <p:nvPr/>
        </p:nvSpPr>
        <p:spPr>
          <a:xfrm>
            <a:off x="0" y="1"/>
            <a:ext cx="12192000" cy="878000"/>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27" name="Google Shape;127;p19"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28" name="Google Shape;128;p19"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90781516"/>
      </p:ext>
    </p:extLst>
  </p:cSld>
  <p:clrMapOvr>
    <a:masterClrMapping/>
  </p:clrMapOvr>
  <p:extLst>
    <p:ext uri="{DCECCB84-F9BA-43D5-87BE-67443E8EF086}">
      <p15:sldGuideLst xmlns:p15="http://schemas.microsoft.com/office/powerpoint/2012/main">
        <p15:guide id="1" orient="horz" pos="1215">
          <p15:clr>
            <a:srgbClr val="FBAE40"/>
          </p15:clr>
        </p15:guide>
        <p15:guide id="2" pos="216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ítulo y texto" preserve="1">
  <p:cSld name="1_Título y texto">
    <p:bg>
      <p:bgPr>
        <a:solidFill>
          <a:srgbClr val="DCEAFB"/>
        </a:solidFill>
        <a:effectLst/>
      </p:bgPr>
    </p:bg>
    <p:spTree>
      <p:nvGrpSpPr>
        <p:cNvPr id="1" name="Shape 129"/>
        <p:cNvGrpSpPr/>
        <p:nvPr/>
      </p:nvGrpSpPr>
      <p:grpSpPr>
        <a:xfrm>
          <a:off x="0" y="0"/>
          <a:ext cx="0" cy="0"/>
          <a:chOff x="0" y="0"/>
          <a:chExt cx="0" cy="0"/>
        </a:xfrm>
      </p:grpSpPr>
      <p:sp>
        <p:nvSpPr>
          <p:cNvPr id="130" name="Google Shape;130;p20"/>
          <p:cNvSpPr txBox="1">
            <a:spLocks noGrp="1"/>
          </p:cNvSpPr>
          <p:nvPr>
            <p:ph type="title"/>
          </p:nvPr>
        </p:nvSpPr>
        <p:spPr>
          <a:xfrm>
            <a:off x="345964" y="1355023"/>
            <a:ext cx="3230036" cy="853600"/>
          </a:xfrm>
          <a:prstGeom prst="rect">
            <a:avLst/>
          </a:prstGeom>
          <a:noFill/>
          <a:ln>
            <a:noFill/>
          </a:ln>
        </p:spPr>
        <p:txBody>
          <a:bodyPr spcFirstLastPara="1" wrap="square" lIns="68575" tIns="34275" rIns="68575" bIns="34275" anchor="ctr" anchorCtr="0"/>
          <a:lstStyle>
            <a:lvl1pPr lvl="0" algn="r" rtl="0">
              <a:lnSpc>
                <a:spcPct val="90000"/>
              </a:lnSpc>
              <a:spcBef>
                <a:spcPts val="0"/>
              </a:spcBef>
              <a:spcAft>
                <a:spcPts val="0"/>
              </a:spcAft>
              <a:buClr>
                <a:srgbClr val="0054BC"/>
              </a:buClr>
              <a:buSzPts val="1400"/>
              <a:buFont typeface="Work Sans SemiBold"/>
              <a:buNone/>
              <a:defRPr sz="4000" b="0">
                <a:solidFill>
                  <a:srgbClr val="0054BC"/>
                </a:solidFill>
                <a:latin typeface="Calibri"/>
                <a:ea typeface="Calibri"/>
                <a:cs typeface="Calibri"/>
                <a:sym typeface="Calibri"/>
              </a:defRPr>
            </a:lvl1pPr>
            <a:lvl2pPr lvl="1" algn="l" rtl="0">
              <a:lnSpc>
                <a:spcPct val="100000"/>
              </a:lnSpc>
              <a:spcBef>
                <a:spcPts val="0"/>
              </a:spcBef>
              <a:spcAft>
                <a:spcPts val="0"/>
              </a:spcAft>
              <a:buClr>
                <a:srgbClr val="0054BC"/>
              </a:buClr>
              <a:buSzPts val="1100"/>
              <a:buNone/>
              <a:defRPr>
                <a:solidFill>
                  <a:srgbClr val="0054BC"/>
                </a:solidFill>
              </a:defRPr>
            </a:lvl2pPr>
            <a:lvl3pPr lvl="2" algn="l" rtl="0">
              <a:lnSpc>
                <a:spcPct val="100000"/>
              </a:lnSpc>
              <a:spcBef>
                <a:spcPts val="0"/>
              </a:spcBef>
              <a:spcAft>
                <a:spcPts val="0"/>
              </a:spcAft>
              <a:buClr>
                <a:srgbClr val="0054BC"/>
              </a:buClr>
              <a:buSzPts val="1100"/>
              <a:buNone/>
              <a:defRPr>
                <a:solidFill>
                  <a:srgbClr val="0054BC"/>
                </a:solidFill>
              </a:defRPr>
            </a:lvl3pPr>
            <a:lvl4pPr lvl="3" algn="l" rtl="0">
              <a:lnSpc>
                <a:spcPct val="100000"/>
              </a:lnSpc>
              <a:spcBef>
                <a:spcPts val="0"/>
              </a:spcBef>
              <a:spcAft>
                <a:spcPts val="0"/>
              </a:spcAft>
              <a:buClr>
                <a:srgbClr val="0054BC"/>
              </a:buClr>
              <a:buSzPts val="1100"/>
              <a:buNone/>
              <a:defRPr>
                <a:solidFill>
                  <a:srgbClr val="0054BC"/>
                </a:solidFill>
              </a:defRPr>
            </a:lvl4pPr>
            <a:lvl5pPr lvl="4" algn="l" rtl="0">
              <a:lnSpc>
                <a:spcPct val="100000"/>
              </a:lnSpc>
              <a:spcBef>
                <a:spcPts val="0"/>
              </a:spcBef>
              <a:spcAft>
                <a:spcPts val="0"/>
              </a:spcAft>
              <a:buClr>
                <a:srgbClr val="0054BC"/>
              </a:buClr>
              <a:buSzPts val="1100"/>
              <a:buNone/>
              <a:defRPr>
                <a:solidFill>
                  <a:srgbClr val="0054BC"/>
                </a:solidFill>
              </a:defRPr>
            </a:lvl5pPr>
            <a:lvl6pPr lvl="5" algn="l" rtl="0">
              <a:lnSpc>
                <a:spcPct val="100000"/>
              </a:lnSpc>
              <a:spcBef>
                <a:spcPts val="0"/>
              </a:spcBef>
              <a:spcAft>
                <a:spcPts val="0"/>
              </a:spcAft>
              <a:buClr>
                <a:srgbClr val="0054BC"/>
              </a:buClr>
              <a:buSzPts val="1100"/>
              <a:buNone/>
              <a:defRPr>
                <a:solidFill>
                  <a:srgbClr val="0054BC"/>
                </a:solidFill>
              </a:defRPr>
            </a:lvl6pPr>
            <a:lvl7pPr lvl="6" algn="l" rtl="0">
              <a:lnSpc>
                <a:spcPct val="100000"/>
              </a:lnSpc>
              <a:spcBef>
                <a:spcPts val="0"/>
              </a:spcBef>
              <a:spcAft>
                <a:spcPts val="0"/>
              </a:spcAft>
              <a:buClr>
                <a:srgbClr val="0054BC"/>
              </a:buClr>
              <a:buSzPts val="1100"/>
              <a:buNone/>
              <a:defRPr>
                <a:solidFill>
                  <a:srgbClr val="0054BC"/>
                </a:solidFill>
              </a:defRPr>
            </a:lvl7pPr>
            <a:lvl8pPr lvl="7" algn="l" rtl="0">
              <a:lnSpc>
                <a:spcPct val="100000"/>
              </a:lnSpc>
              <a:spcBef>
                <a:spcPts val="0"/>
              </a:spcBef>
              <a:spcAft>
                <a:spcPts val="0"/>
              </a:spcAft>
              <a:buClr>
                <a:srgbClr val="0054BC"/>
              </a:buClr>
              <a:buSzPts val="1100"/>
              <a:buNone/>
              <a:defRPr>
                <a:solidFill>
                  <a:srgbClr val="0054BC"/>
                </a:solidFill>
              </a:defRPr>
            </a:lvl8pPr>
            <a:lvl9pPr lvl="8" algn="l" rtl="0">
              <a:lnSpc>
                <a:spcPct val="100000"/>
              </a:lnSpc>
              <a:spcBef>
                <a:spcPts val="0"/>
              </a:spcBef>
              <a:spcAft>
                <a:spcPts val="0"/>
              </a:spcAft>
              <a:buClr>
                <a:srgbClr val="0054BC"/>
              </a:buClr>
              <a:buSzPts val="1100"/>
              <a:buNone/>
              <a:defRPr>
                <a:solidFill>
                  <a:srgbClr val="0054BC"/>
                </a:solidFill>
              </a:defRPr>
            </a:lvl9pPr>
          </a:lstStyle>
          <a:p>
            <a:endParaRPr/>
          </a:p>
        </p:txBody>
      </p:sp>
      <p:sp>
        <p:nvSpPr>
          <p:cNvPr id="131" name="Google Shape;131;p20"/>
          <p:cNvSpPr txBox="1">
            <a:spLocks noGrp="1"/>
          </p:cNvSpPr>
          <p:nvPr>
            <p:ph type="body" idx="1"/>
          </p:nvPr>
        </p:nvSpPr>
        <p:spPr>
          <a:xfrm>
            <a:off x="5882400" y="3077873"/>
            <a:ext cx="5613600" cy="591600"/>
          </a:xfrm>
          <a:prstGeom prst="rect">
            <a:avLst/>
          </a:prstGeom>
          <a:noFill/>
          <a:ln>
            <a:noFill/>
          </a:ln>
        </p:spPr>
        <p:txBody>
          <a:bodyPr spcFirstLastPara="1" wrap="square" lIns="68575" tIns="34275" rIns="68575" bIns="34275" anchor="t" anchorCtr="0"/>
          <a:lstStyle>
            <a:lvl1pPr marL="609585" lvl="0" indent="-304792" algn="l" rtl="0">
              <a:lnSpc>
                <a:spcPct val="90000"/>
              </a:lnSpc>
              <a:spcBef>
                <a:spcPts val="1067"/>
              </a:spcBef>
              <a:spcAft>
                <a:spcPts val="0"/>
              </a:spcAft>
              <a:buClr>
                <a:srgbClr val="0054BC"/>
              </a:buClr>
              <a:buSzPts val="1000"/>
              <a:buNone/>
              <a:defRPr sz="1867" b="0" i="0">
                <a:solidFill>
                  <a:srgbClr val="0054BC"/>
                </a:solidFill>
                <a:latin typeface="+mj-lt"/>
                <a:ea typeface="Calibri"/>
                <a:cs typeface="Calibri"/>
                <a:sym typeface="Calibri"/>
              </a:defRPr>
            </a:lvl1pPr>
            <a:lvl2pPr marL="1219170" lvl="1" indent="-389457" algn="l" rtl="0">
              <a:lnSpc>
                <a:spcPct val="90000"/>
              </a:lnSpc>
              <a:spcBef>
                <a:spcPts val="533"/>
              </a:spcBef>
              <a:spcAft>
                <a:spcPts val="0"/>
              </a:spcAft>
              <a:buClr>
                <a:srgbClr val="0054BC"/>
              </a:buClr>
              <a:buSzPts val="1000"/>
              <a:buChar char="•"/>
              <a:defRPr sz="1333">
                <a:solidFill>
                  <a:srgbClr val="0054BC"/>
                </a:solidFill>
              </a:defRPr>
            </a:lvl2pPr>
            <a:lvl3pPr marL="1828754" lvl="2" indent="-389457" algn="l" rtl="0">
              <a:lnSpc>
                <a:spcPct val="90000"/>
              </a:lnSpc>
              <a:spcBef>
                <a:spcPts val="533"/>
              </a:spcBef>
              <a:spcAft>
                <a:spcPts val="0"/>
              </a:spcAft>
              <a:buClr>
                <a:srgbClr val="0054BC"/>
              </a:buClr>
              <a:buSzPts val="1000"/>
              <a:buChar char="•"/>
              <a:defRPr sz="1333">
                <a:solidFill>
                  <a:srgbClr val="0054BC"/>
                </a:solidFill>
              </a:defRPr>
            </a:lvl3pPr>
            <a:lvl4pPr marL="2438339" lvl="3" indent="-389457" algn="l" rtl="0">
              <a:lnSpc>
                <a:spcPct val="90000"/>
              </a:lnSpc>
              <a:spcBef>
                <a:spcPts val="533"/>
              </a:spcBef>
              <a:spcAft>
                <a:spcPts val="0"/>
              </a:spcAft>
              <a:buClr>
                <a:srgbClr val="0054BC"/>
              </a:buClr>
              <a:buSzPts val="1000"/>
              <a:buChar char="•"/>
              <a:defRPr sz="1333">
                <a:solidFill>
                  <a:srgbClr val="0054BC"/>
                </a:solidFill>
              </a:defRPr>
            </a:lvl4pPr>
            <a:lvl5pPr marL="3047924" lvl="4" indent="-389457" algn="l" rtl="0">
              <a:lnSpc>
                <a:spcPct val="90000"/>
              </a:lnSpc>
              <a:spcBef>
                <a:spcPts val="533"/>
              </a:spcBef>
              <a:spcAft>
                <a:spcPts val="0"/>
              </a:spcAft>
              <a:buClr>
                <a:srgbClr val="0054BC"/>
              </a:buClr>
              <a:buSzPts val="1000"/>
              <a:buChar char="•"/>
              <a:defRPr sz="1333">
                <a:solidFill>
                  <a:srgbClr val="0054BC"/>
                </a:solidFill>
              </a:defRPr>
            </a:lvl5pPr>
            <a:lvl6pPr marL="3657509" lvl="5" indent="-389457" algn="l" rtl="0">
              <a:lnSpc>
                <a:spcPct val="90000"/>
              </a:lnSpc>
              <a:spcBef>
                <a:spcPts val="533"/>
              </a:spcBef>
              <a:spcAft>
                <a:spcPts val="0"/>
              </a:spcAft>
              <a:buClr>
                <a:srgbClr val="0054BC"/>
              </a:buClr>
              <a:buSzPts val="1000"/>
              <a:buChar char="•"/>
              <a:defRPr sz="1333">
                <a:solidFill>
                  <a:srgbClr val="0054BC"/>
                </a:solidFill>
              </a:defRPr>
            </a:lvl6pPr>
            <a:lvl7pPr marL="4267093" lvl="6" indent="-389457" algn="l" rtl="0">
              <a:lnSpc>
                <a:spcPct val="90000"/>
              </a:lnSpc>
              <a:spcBef>
                <a:spcPts val="533"/>
              </a:spcBef>
              <a:spcAft>
                <a:spcPts val="0"/>
              </a:spcAft>
              <a:buClr>
                <a:srgbClr val="0054BC"/>
              </a:buClr>
              <a:buSzPts val="1000"/>
              <a:buChar char="•"/>
              <a:defRPr sz="1333">
                <a:solidFill>
                  <a:srgbClr val="0054BC"/>
                </a:solidFill>
              </a:defRPr>
            </a:lvl7pPr>
            <a:lvl8pPr marL="4876678" lvl="7" indent="-389457" algn="l" rtl="0">
              <a:lnSpc>
                <a:spcPct val="90000"/>
              </a:lnSpc>
              <a:spcBef>
                <a:spcPts val="533"/>
              </a:spcBef>
              <a:spcAft>
                <a:spcPts val="0"/>
              </a:spcAft>
              <a:buClr>
                <a:srgbClr val="0054BC"/>
              </a:buClr>
              <a:buSzPts val="1000"/>
              <a:buChar char="•"/>
              <a:defRPr sz="1333">
                <a:solidFill>
                  <a:srgbClr val="0054BC"/>
                </a:solidFill>
              </a:defRPr>
            </a:lvl8pPr>
            <a:lvl9pPr marL="5486263" lvl="8" indent="-389457" algn="l" rtl="0">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132" name="Google Shape;132;p20"/>
          <p:cNvSpPr txBox="1">
            <a:spLocks noGrp="1"/>
          </p:cNvSpPr>
          <p:nvPr>
            <p:ph type="body" idx="2"/>
          </p:nvPr>
        </p:nvSpPr>
        <p:spPr>
          <a:xfrm>
            <a:off x="5881815" y="2480017"/>
            <a:ext cx="5613600" cy="591600"/>
          </a:xfrm>
          <a:prstGeom prst="rect">
            <a:avLst/>
          </a:prstGeom>
          <a:noFill/>
          <a:ln>
            <a:noFill/>
          </a:ln>
        </p:spPr>
        <p:txBody>
          <a:bodyPr spcFirstLastPara="1" wrap="square" lIns="68575" tIns="34275" rIns="68575" bIns="34275" anchor="t" anchorCtr="0"/>
          <a:lstStyle>
            <a:lvl1pPr marL="609585" lvl="0" indent="-304792" algn="l" rtl="0">
              <a:lnSpc>
                <a:spcPct val="90000"/>
              </a:lnSpc>
              <a:spcBef>
                <a:spcPts val="1067"/>
              </a:spcBef>
              <a:spcAft>
                <a:spcPts val="0"/>
              </a:spcAft>
              <a:buClr>
                <a:srgbClr val="0054BC"/>
              </a:buClr>
              <a:buSzPts val="1000"/>
              <a:buNone/>
              <a:defRPr sz="1867" b="0" i="0">
                <a:solidFill>
                  <a:srgbClr val="0054BC"/>
                </a:solidFill>
                <a:latin typeface="+mj-lt"/>
                <a:ea typeface="Calibri"/>
                <a:cs typeface="Calibri"/>
                <a:sym typeface="Calibri"/>
              </a:defRPr>
            </a:lvl1pPr>
            <a:lvl2pPr marL="1219170" lvl="1" indent="-389457" algn="l" rtl="0">
              <a:lnSpc>
                <a:spcPct val="90000"/>
              </a:lnSpc>
              <a:spcBef>
                <a:spcPts val="533"/>
              </a:spcBef>
              <a:spcAft>
                <a:spcPts val="0"/>
              </a:spcAft>
              <a:buClr>
                <a:srgbClr val="0054BC"/>
              </a:buClr>
              <a:buSzPts val="1000"/>
              <a:buChar char="•"/>
              <a:defRPr sz="1333">
                <a:solidFill>
                  <a:srgbClr val="0054BC"/>
                </a:solidFill>
              </a:defRPr>
            </a:lvl2pPr>
            <a:lvl3pPr marL="1828754" lvl="2" indent="-389457" algn="l" rtl="0">
              <a:lnSpc>
                <a:spcPct val="90000"/>
              </a:lnSpc>
              <a:spcBef>
                <a:spcPts val="533"/>
              </a:spcBef>
              <a:spcAft>
                <a:spcPts val="0"/>
              </a:spcAft>
              <a:buClr>
                <a:srgbClr val="0054BC"/>
              </a:buClr>
              <a:buSzPts val="1000"/>
              <a:buChar char="•"/>
              <a:defRPr sz="1333">
                <a:solidFill>
                  <a:srgbClr val="0054BC"/>
                </a:solidFill>
              </a:defRPr>
            </a:lvl3pPr>
            <a:lvl4pPr marL="2438339" lvl="3" indent="-389457" algn="l" rtl="0">
              <a:lnSpc>
                <a:spcPct val="90000"/>
              </a:lnSpc>
              <a:spcBef>
                <a:spcPts val="533"/>
              </a:spcBef>
              <a:spcAft>
                <a:spcPts val="0"/>
              </a:spcAft>
              <a:buClr>
                <a:srgbClr val="0054BC"/>
              </a:buClr>
              <a:buSzPts val="1000"/>
              <a:buChar char="•"/>
              <a:defRPr sz="1333">
                <a:solidFill>
                  <a:srgbClr val="0054BC"/>
                </a:solidFill>
              </a:defRPr>
            </a:lvl4pPr>
            <a:lvl5pPr marL="3047924" lvl="4" indent="-389457" algn="l" rtl="0">
              <a:lnSpc>
                <a:spcPct val="90000"/>
              </a:lnSpc>
              <a:spcBef>
                <a:spcPts val="533"/>
              </a:spcBef>
              <a:spcAft>
                <a:spcPts val="0"/>
              </a:spcAft>
              <a:buClr>
                <a:srgbClr val="0054BC"/>
              </a:buClr>
              <a:buSzPts val="1000"/>
              <a:buChar char="•"/>
              <a:defRPr sz="1333">
                <a:solidFill>
                  <a:srgbClr val="0054BC"/>
                </a:solidFill>
              </a:defRPr>
            </a:lvl5pPr>
            <a:lvl6pPr marL="3657509" lvl="5" indent="-389457" algn="l" rtl="0">
              <a:lnSpc>
                <a:spcPct val="90000"/>
              </a:lnSpc>
              <a:spcBef>
                <a:spcPts val="533"/>
              </a:spcBef>
              <a:spcAft>
                <a:spcPts val="0"/>
              </a:spcAft>
              <a:buClr>
                <a:srgbClr val="0054BC"/>
              </a:buClr>
              <a:buSzPts val="1000"/>
              <a:buChar char="•"/>
              <a:defRPr sz="1333">
                <a:solidFill>
                  <a:srgbClr val="0054BC"/>
                </a:solidFill>
              </a:defRPr>
            </a:lvl6pPr>
            <a:lvl7pPr marL="4267093" lvl="6" indent="-389457" algn="l" rtl="0">
              <a:lnSpc>
                <a:spcPct val="90000"/>
              </a:lnSpc>
              <a:spcBef>
                <a:spcPts val="533"/>
              </a:spcBef>
              <a:spcAft>
                <a:spcPts val="0"/>
              </a:spcAft>
              <a:buClr>
                <a:srgbClr val="0054BC"/>
              </a:buClr>
              <a:buSzPts val="1000"/>
              <a:buChar char="•"/>
              <a:defRPr sz="1333">
                <a:solidFill>
                  <a:srgbClr val="0054BC"/>
                </a:solidFill>
              </a:defRPr>
            </a:lvl7pPr>
            <a:lvl8pPr marL="4876678" lvl="7" indent="-389457" algn="l" rtl="0">
              <a:lnSpc>
                <a:spcPct val="90000"/>
              </a:lnSpc>
              <a:spcBef>
                <a:spcPts val="533"/>
              </a:spcBef>
              <a:spcAft>
                <a:spcPts val="0"/>
              </a:spcAft>
              <a:buClr>
                <a:srgbClr val="0054BC"/>
              </a:buClr>
              <a:buSzPts val="1000"/>
              <a:buChar char="•"/>
              <a:defRPr sz="1333">
                <a:solidFill>
                  <a:srgbClr val="0054BC"/>
                </a:solidFill>
              </a:defRPr>
            </a:lvl8pPr>
            <a:lvl9pPr marL="5486263" lvl="8" indent="-389457" algn="l" rtl="0">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133" name="Google Shape;133;p20"/>
          <p:cNvSpPr txBox="1">
            <a:spLocks noGrp="1"/>
          </p:cNvSpPr>
          <p:nvPr>
            <p:ph type="body" idx="3"/>
          </p:nvPr>
        </p:nvSpPr>
        <p:spPr>
          <a:xfrm>
            <a:off x="5882400" y="3663255"/>
            <a:ext cx="5613600" cy="591600"/>
          </a:xfrm>
          <a:prstGeom prst="rect">
            <a:avLst/>
          </a:prstGeom>
          <a:noFill/>
          <a:ln>
            <a:noFill/>
          </a:ln>
        </p:spPr>
        <p:txBody>
          <a:bodyPr spcFirstLastPara="1" wrap="square" lIns="68575" tIns="34275" rIns="68575" bIns="34275" anchor="t" anchorCtr="0"/>
          <a:lstStyle>
            <a:lvl1pPr marL="609585" lvl="0" indent="-304792" algn="l" rtl="0">
              <a:lnSpc>
                <a:spcPct val="90000"/>
              </a:lnSpc>
              <a:spcBef>
                <a:spcPts val="1067"/>
              </a:spcBef>
              <a:spcAft>
                <a:spcPts val="0"/>
              </a:spcAft>
              <a:buClr>
                <a:srgbClr val="0054BC"/>
              </a:buClr>
              <a:buSzPts val="1000"/>
              <a:buNone/>
              <a:defRPr sz="1867" b="0" i="0">
                <a:solidFill>
                  <a:srgbClr val="0054BC"/>
                </a:solidFill>
                <a:latin typeface="+mj-lt"/>
                <a:ea typeface="Calibri"/>
                <a:cs typeface="Calibri"/>
                <a:sym typeface="Calibri"/>
              </a:defRPr>
            </a:lvl1pPr>
            <a:lvl2pPr marL="1219170" lvl="1" indent="-389457" algn="l" rtl="0">
              <a:lnSpc>
                <a:spcPct val="90000"/>
              </a:lnSpc>
              <a:spcBef>
                <a:spcPts val="533"/>
              </a:spcBef>
              <a:spcAft>
                <a:spcPts val="0"/>
              </a:spcAft>
              <a:buClr>
                <a:srgbClr val="0054BC"/>
              </a:buClr>
              <a:buSzPts val="1000"/>
              <a:buChar char="•"/>
              <a:defRPr sz="1333">
                <a:solidFill>
                  <a:srgbClr val="0054BC"/>
                </a:solidFill>
              </a:defRPr>
            </a:lvl2pPr>
            <a:lvl3pPr marL="1828754" lvl="2" indent="-389457" algn="l" rtl="0">
              <a:lnSpc>
                <a:spcPct val="90000"/>
              </a:lnSpc>
              <a:spcBef>
                <a:spcPts val="533"/>
              </a:spcBef>
              <a:spcAft>
                <a:spcPts val="0"/>
              </a:spcAft>
              <a:buClr>
                <a:srgbClr val="0054BC"/>
              </a:buClr>
              <a:buSzPts val="1000"/>
              <a:buChar char="•"/>
              <a:defRPr sz="1333">
                <a:solidFill>
                  <a:srgbClr val="0054BC"/>
                </a:solidFill>
              </a:defRPr>
            </a:lvl3pPr>
            <a:lvl4pPr marL="2438339" lvl="3" indent="-389457" algn="l" rtl="0">
              <a:lnSpc>
                <a:spcPct val="90000"/>
              </a:lnSpc>
              <a:spcBef>
                <a:spcPts val="533"/>
              </a:spcBef>
              <a:spcAft>
                <a:spcPts val="0"/>
              </a:spcAft>
              <a:buClr>
                <a:srgbClr val="0054BC"/>
              </a:buClr>
              <a:buSzPts val="1000"/>
              <a:buChar char="•"/>
              <a:defRPr sz="1333">
                <a:solidFill>
                  <a:srgbClr val="0054BC"/>
                </a:solidFill>
              </a:defRPr>
            </a:lvl4pPr>
            <a:lvl5pPr marL="3047924" lvl="4" indent="-389457" algn="l" rtl="0">
              <a:lnSpc>
                <a:spcPct val="90000"/>
              </a:lnSpc>
              <a:spcBef>
                <a:spcPts val="533"/>
              </a:spcBef>
              <a:spcAft>
                <a:spcPts val="0"/>
              </a:spcAft>
              <a:buClr>
                <a:srgbClr val="0054BC"/>
              </a:buClr>
              <a:buSzPts val="1000"/>
              <a:buChar char="•"/>
              <a:defRPr sz="1333">
                <a:solidFill>
                  <a:srgbClr val="0054BC"/>
                </a:solidFill>
              </a:defRPr>
            </a:lvl5pPr>
            <a:lvl6pPr marL="3657509" lvl="5" indent="-389457" algn="l" rtl="0">
              <a:lnSpc>
                <a:spcPct val="90000"/>
              </a:lnSpc>
              <a:spcBef>
                <a:spcPts val="533"/>
              </a:spcBef>
              <a:spcAft>
                <a:spcPts val="0"/>
              </a:spcAft>
              <a:buClr>
                <a:srgbClr val="0054BC"/>
              </a:buClr>
              <a:buSzPts val="1000"/>
              <a:buChar char="•"/>
              <a:defRPr sz="1333">
                <a:solidFill>
                  <a:srgbClr val="0054BC"/>
                </a:solidFill>
              </a:defRPr>
            </a:lvl6pPr>
            <a:lvl7pPr marL="4267093" lvl="6" indent="-389457" algn="l" rtl="0">
              <a:lnSpc>
                <a:spcPct val="90000"/>
              </a:lnSpc>
              <a:spcBef>
                <a:spcPts val="533"/>
              </a:spcBef>
              <a:spcAft>
                <a:spcPts val="0"/>
              </a:spcAft>
              <a:buClr>
                <a:srgbClr val="0054BC"/>
              </a:buClr>
              <a:buSzPts val="1000"/>
              <a:buChar char="•"/>
              <a:defRPr sz="1333">
                <a:solidFill>
                  <a:srgbClr val="0054BC"/>
                </a:solidFill>
              </a:defRPr>
            </a:lvl7pPr>
            <a:lvl8pPr marL="4876678" lvl="7" indent="-389457" algn="l" rtl="0">
              <a:lnSpc>
                <a:spcPct val="90000"/>
              </a:lnSpc>
              <a:spcBef>
                <a:spcPts val="533"/>
              </a:spcBef>
              <a:spcAft>
                <a:spcPts val="0"/>
              </a:spcAft>
              <a:buClr>
                <a:srgbClr val="0054BC"/>
              </a:buClr>
              <a:buSzPts val="1000"/>
              <a:buChar char="•"/>
              <a:defRPr sz="1333">
                <a:solidFill>
                  <a:srgbClr val="0054BC"/>
                </a:solidFill>
              </a:defRPr>
            </a:lvl8pPr>
            <a:lvl9pPr marL="5486263" lvl="8" indent="-389457" algn="l" rtl="0">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134" name="Google Shape;134;p20"/>
          <p:cNvSpPr txBox="1">
            <a:spLocks noGrp="1"/>
          </p:cNvSpPr>
          <p:nvPr>
            <p:ph type="body" idx="4"/>
          </p:nvPr>
        </p:nvSpPr>
        <p:spPr>
          <a:xfrm>
            <a:off x="5882400" y="4304891"/>
            <a:ext cx="5613600" cy="591600"/>
          </a:xfrm>
          <a:prstGeom prst="rect">
            <a:avLst/>
          </a:prstGeom>
          <a:noFill/>
          <a:ln>
            <a:noFill/>
          </a:ln>
        </p:spPr>
        <p:txBody>
          <a:bodyPr spcFirstLastPara="1" wrap="square" lIns="68575" tIns="34275" rIns="68575" bIns="34275" anchor="t" anchorCtr="0"/>
          <a:lstStyle>
            <a:lvl1pPr marL="609585" lvl="0" indent="-304792" algn="l" rtl="0">
              <a:lnSpc>
                <a:spcPct val="90000"/>
              </a:lnSpc>
              <a:spcBef>
                <a:spcPts val="1067"/>
              </a:spcBef>
              <a:spcAft>
                <a:spcPts val="0"/>
              </a:spcAft>
              <a:buClr>
                <a:srgbClr val="0054BC"/>
              </a:buClr>
              <a:buSzPts val="1000"/>
              <a:buNone/>
              <a:defRPr sz="1867" b="0" i="0">
                <a:solidFill>
                  <a:srgbClr val="0054BC"/>
                </a:solidFill>
                <a:latin typeface="+mj-lt"/>
                <a:ea typeface="Calibri"/>
                <a:cs typeface="Calibri"/>
                <a:sym typeface="Calibri"/>
              </a:defRPr>
            </a:lvl1pPr>
            <a:lvl2pPr marL="1219170" lvl="1" indent="-389457" algn="l" rtl="0">
              <a:lnSpc>
                <a:spcPct val="90000"/>
              </a:lnSpc>
              <a:spcBef>
                <a:spcPts val="533"/>
              </a:spcBef>
              <a:spcAft>
                <a:spcPts val="0"/>
              </a:spcAft>
              <a:buClr>
                <a:srgbClr val="0054BC"/>
              </a:buClr>
              <a:buSzPts val="1000"/>
              <a:buChar char="•"/>
              <a:defRPr sz="1333">
                <a:solidFill>
                  <a:srgbClr val="0054BC"/>
                </a:solidFill>
              </a:defRPr>
            </a:lvl2pPr>
            <a:lvl3pPr marL="1828754" lvl="2" indent="-389457" algn="l" rtl="0">
              <a:lnSpc>
                <a:spcPct val="90000"/>
              </a:lnSpc>
              <a:spcBef>
                <a:spcPts val="533"/>
              </a:spcBef>
              <a:spcAft>
                <a:spcPts val="0"/>
              </a:spcAft>
              <a:buClr>
                <a:srgbClr val="0054BC"/>
              </a:buClr>
              <a:buSzPts val="1000"/>
              <a:buChar char="•"/>
              <a:defRPr sz="1333">
                <a:solidFill>
                  <a:srgbClr val="0054BC"/>
                </a:solidFill>
              </a:defRPr>
            </a:lvl3pPr>
            <a:lvl4pPr marL="2438339" lvl="3" indent="-389457" algn="l" rtl="0">
              <a:lnSpc>
                <a:spcPct val="90000"/>
              </a:lnSpc>
              <a:spcBef>
                <a:spcPts val="533"/>
              </a:spcBef>
              <a:spcAft>
                <a:spcPts val="0"/>
              </a:spcAft>
              <a:buClr>
                <a:srgbClr val="0054BC"/>
              </a:buClr>
              <a:buSzPts val="1000"/>
              <a:buChar char="•"/>
              <a:defRPr sz="1333">
                <a:solidFill>
                  <a:srgbClr val="0054BC"/>
                </a:solidFill>
              </a:defRPr>
            </a:lvl4pPr>
            <a:lvl5pPr marL="3047924" lvl="4" indent="-389457" algn="l" rtl="0">
              <a:lnSpc>
                <a:spcPct val="90000"/>
              </a:lnSpc>
              <a:spcBef>
                <a:spcPts val="533"/>
              </a:spcBef>
              <a:spcAft>
                <a:spcPts val="0"/>
              </a:spcAft>
              <a:buClr>
                <a:srgbClr val="0054BC"/>
              </a:buClr>
              <a:buSzPts val="1000"/>
              <a:buChar char="•"/>
              <a:defRPr sz="1333">
                <a:solidFill>
                  <a:srgbClr val="0054BC"/>
                </a:solidFill>
              </a:defRPr>
            </a:lvl5pPr>
            <a:lvl6pPr marL="3657509" lvl="5" indent="-389457" algn="l" rtl="0">
              <a:lnSpc>
                <a:spcPct val="90000"/>
              </a:lnSpc>
              <a:spcBef>
                <a:spcPts val="533"/>
              </a:spcBef>
              <a:spcAft>
                <a:spcPts val="0"/>
              </a:spcAft>
              <a:buClr>
                <a:srgbClr val="0054BC"/>
              </a:buClr>
              <a:buSzPts val="1000"/>
              <a:buChar char="•"/>
              <a:defRPr sz="1333">
                <a:solidFill>
                  <a:srgbClr val="0054BC"/>
                </a:solidFill>
              </a:defRPr>
            </a:lvl6pPr>
            <a:lvl7pPr marL="4267093" lvl="6" indent="-389457" algn="l" rtl="0">
              <a:lnSpc>
                <a:spcPct val="90000"/>
              </a:lnSpc>
              <a:spcBef>
                <a:spcPts val="533"/>
              </a:spcBef>
              <a:spcAft>
                <a:spcPts val="0"/>
              </a:spcAft>
              <a:buClr>
                <a:srgbClr val="0054BC"/>
              </a:buClr>
              <a:buSzPts val="1000"/>
              <a:buChar char="•"/>
              <a:defRPr sz="1333">
                <a:solidFill>
                  <a:srgbClr val="0054BC"/>
                </a:solidFill>
              </a:defRPr>
            </a:lvl7pPr>
            <a:lvl8pPr marL="4876678" lvl="7" indent="-389457" algn="l" rtl="0">
              <a:lnSpc>
                <a:spcPct val="90000"/>
              </a:lnSpc>
              <a:spcBef>
                <a:spcPts val="533"/>
              </a:spcBef>
              <a:spcAft>
                <a:spcPts val="0"/>
              </a:spcAft>
              <a:buClr>
                <a:srgbClr val="0054BC"/>
              </a:buClr>
              <a:buSzPts val="1000"/>
              <a:buChar char="•"/>
              <a:defRPr sz="1333">
                <a:solidFill>
                  <a:srgbClr val="0054BC"/>
                </a:solidFill>
              </a:defRPr>
            </a:lvl8pPr>
            <a:lvl9pPr marL="5486263" lvl="8" indent="-389457" algn="l" rtl="0">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135" name="Google Shape;135;p20"/>
          <p:cNvSpPr txBox="1">
            <a:spLocks noGrp="1"/>
          </p:cNvSpPr>
          <p:nvPr>
            <p:ph type="body" idx="5"/>
          </p:nvPr>
        </p:nvSpPr>
        <p:spPr>
          <a:xfrm>
            <a:off x="4324912" y="2568924"/>
            <a:ext cx="1332800" cy="363600"/>
          </a:xfrm>
          <a:prstGeom prst="rect">
            <a:avLst/>
          </a:prstGeom>
          <a:noFill/>
          <a:ln>
            <a:noFill/>
          </a:ln>
        </p:spPr>
        <p:txBody>
          <a:bodyPr spcFirstLastPara="1" wrap="square" lIns="68575" tIns="34275" rIns="68575" bIns="34275" anchor="t" anchorCtr="0"/>
          <a:lstStyle>
            <a:lvl1pPr marL="609585" lvl="0" indent="-304792" algn="r" rtl="0">
              <a:lnSpc>
                <a:spcPct val="90000"/>
              </a:lnSpc>
              <a:spcBef>
                <a:spcPts val="0"/>
              </a:spcBef>
              <a:spcAft>
                <a:spcPts val="0"/>
              </a:spcAft>
              <a:buClr>
                <a:srgbClr val="0054BC"/>
              </a:buClr>
              <a:buSzPts val="1000"/>
              <a:buNone/>
              <a:defRPr sz="2667" b="0">
                <a:solidFill>
                  <a:srgbClr val="0054BC"/>
                </a:solidFill>
                <a:latin typeface="+mn-lt"/>
                <a:ea typeface="Calibri"/>
                <a:cs typeface="Calibri"/>
                <a:sym typeface="Calibri"/>
              </a:defRPr>
            </a:lvl1pPr>
            <a:lvl2pPr marL="1219170" lvl="1" indent="-389457" algn="l" rtl="0">
              <a:lnSpc>
                <a:spcPct val="90000"/>
              </a:lnSpc>
              <a:spcBef>
                <a:spcPts val="533"/>
              </a:spcBef>
              <a:spcAft>
                <a:spcPts val="0"/>
              </a:spcAft>
              <a:buClr>
                <a:srgbClr val="0054BC"/>
              </a:buClr>
              <a:buSzPts val="1000"/>
              <a:buChar char="•"/>
              <a:defRPr sz="1333">
                <a:solidFill>
                  <a:srgbClr val="0054BC"/>
                </a:solidFill>
              </a:defRPr>
            </a:lvl2pPr>
            <a:lvl3pPr marL="1828754" lvl="2" indent="-389457" algn="l" rtl="0">
              <a:lnSpc>
                <a:spcPct val="90000"/>
              </a:lnSpc>
              <a:spcBef>
                <a:spcPts val="533"/>
              </a:spcBef>
              <a:spcAft>
                <a:spcPts val="0"/>
              </a:spcAft>
              <a:buClr>
                <a:srgbClr val="0054BC"/>
              </a:buClr>
              <a:buSzPts val="1000"/>
              <a:buChar char="•"/>
              <a:defRPr sz="1333">
                <a:solidFill>
                  <a:srgbClr val="0054BC"/>
                </a:solidFill>
              </a:defRPr>
            </a:lvl3pPr>
            <a:lvl4pPr marL="2438339" lvl="3" indent="-389457" algn="l" rtl="0">
              <a:lnSpc>
                <a:spcPct val="90000"/>
              </a:lnSpc>
              <a:spcBef>
                <a:spcPts val="533"/>
              </a:spcBef>
              <a:spcAft>
                <a:spcPts val="0"/>
              </a:spcAft>
              <a:buClr>
                <a:srgbClr val="0054BC"/>
              </a:buClr>
              <a:buSzPts val="1000"/>
              <a:buChar char="•"/>
              <a:defRPr sz="1333">
                <a:solidFill>
                  <a:srgbClr val="0054BC"/>
                </a:solidFill>
              </a:defRPr>
            </a:lvl4pPr>
            <a:lvl5pPr marL="3047924" lvl="4" indent="-389457" algn="l" rtl="0">
              <a:lnSpc>
                <a:spcPct val="90000"/>
              </a:lnSpc>
              <a:spcBef>
                <a:spcPts val="533"/>
              </a:spcBef>
              <a:spcAft>
                <a:spcPts val="0"/>
              </a:spcAft>
              <a:buClr>
                <a:srgbClr val="0054BC"/>
              </a:buClr>
              <a:buSzPts val="1000"/>
              <a:buChar char="•"/>
              <a:defRPr sz="1333">
                <a:solidFill>
                  <a:srgbClr val="0054BC"/>
                </a:solidFill>
              </a:defRPr>
            </a:lvl5pPr>
            <a:lvl6pPr marL="3657509" lvl="5" indent="-389457" algn="l" rtl="0">
              <a:lnSpc>
                <a:spcPct val="90000"/>
              </a:lnSpc>
              <a:spcBef>
                <a:spcPts val="533"/>
              </a:spcBef>
              <a:spcAft>
                <a:spcPts val="0"/>
              </a:spcAft>
              <a:buClr>
                <a:srgbClr val="0054BC"/>
              </a:buClr>
              <a:buSzPts val="1000"/>
              <a:buChar char="•"/>
              <a:defRPr sz="1333">
                <a:solidFill>
                  <a:srgbClr val="0054BC"/>
                </a:solidFill>
              </a:defRPr>
            </a:lvl6pPr>
            <a:lvl7pPr marL="4267093" lvl="6" indent="-389457" algn="l" rtl="0">
              <a:lnSpc>
                <a:spcPct val="90000"/>
              </a:lnSpc>
              <a:spcBef>
                <a:spcPts val="533"/>
              </a:spcBef>
              <a:spcAft>
                <a:spcPts val="0"/>
              </a:spcAft>
              <a:buClr>
                <a:srgbClr val="0054BC"/>
              </a:buClr>
              <a:buSzPts val="1000"/>
              <a:buChar char="•"/>
              <a:defRPr sz="1333">
                <a:solidFill>
                  <a:srgbClr val="0054BC"/>
                </a:solidFill>
              </a:defRPr>
            </a:lvl7pPr>
            <a:lvl8pPr marL="4876678" lvl="7" indent="-389457" algn="l" rtl="0">
              <a:lnSpc>
                <a:spcPct val="90000"/>
              </a:lnSpc>
              <a:spcBef>
                <a:spcPts val="533"/>
              </a:spcBef>
              <a:spcAft>
                <a:spcPts val="0"/>
              </a:spcAft>
              <a:buClr>
                <a:srgbClr val="0054BC"/>
              </a:buClr>
              <a:buSzPts val="1000"/>
              <a:buChar char="•"/>
              <a:defRPr sz="1333">
                <a:solidFill>
                  <a:srgbClr val="0054BC"/>
                </a:solidFill>
              </a:defRPr>
            </a:lvl8pPr>
            <a:lvl9pPr marL="5486263" lvl="8" indent="-389457" algn="l" rtl="0">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136" name="Google Shape;136;p20"/>
          <p:cNvSpPr txBox="1">
            <a:spLocks noGrp="1"/>
          </p:cNvSpPr>
          <p:nvPr>
            <p:ph type="body" idx="6"/>
          </p:nvPr>
        </p:nvSpPr>
        <p:spPr>
          <a:xfrm>
            <a:off x="4324912" y="3195144"/>
            <a:ext cx="1332800" cy="363600"/>
          </a:xfrm>
          <a:prstGeom prst="rect">
            <a:avLst/>
          </a:prstGeom>
          <a:noFill/>
          <a:ln>
            <a:noFill/>
          </a:ln>
        </p:spPr>
        <p:txBody>
          <a:bodyPr spcFirstLastPara="1" wrap="square" lIns="68575" tIns="34275" rIns="68575" bIns="34275" anchor="t" anchorCtr="0"/>
          <a:lstStyle>
            <a:lvl1pPr marL="609585" lvl="0" indent="-304792" algn="r" rtl="0">
              <a:lnSpc>
                <a:spcPct val="90000"/>
              </a:lnSpc>
              <a:spcBef>
                <a:spcPts val="0"/>
              </a:spcBef>
              <a:spcAft>
                <a:spcPts val="0"/>
              </a:spcAft>
              <a:buClr>
                <a:srgbClr val="0054BC"/>
              </a:buClr>
              <a:buSzPts val="1000"/>
              <a:buNone/>
              <a:defRPr sz="2667" b="0">
                <a:solidFill>
                  <a:srgbClr val="0054BC"/>
                </a:solidFill>
                <a:latin typeface="+mn-lt"/>
                <a:ea typeface="Calibri"/>
                <a:cs typeface="Calibri"/>
                <a:sym typeface="Calibri"/>
              </a:defRPr>
            </a:lvl1pPr>
            <a:lvl2pPr marL="1219170" lvl="1" indent="-389457" algn="l" rtl="0">
              <a:lnSpc>
                <a:spcPct val="90000"/>
              </a:lnSpc>
              <a:spcBef>
                <a:spcPts val="533"/>
              </a:spcBef>
              <a:spcAft>
                <a:spcPts val="0"/>
              </a:spcAft>
              <a:buClr>
                <a:srgbClr val="0054BC"/>
              </a:buClr>
              <a:buSzPts val="1000"/>
              <a:buChar char="•"/>
              <a:defRPr sz="1333">
                <a:solidFill>
                  <a:srgbClr val="0054BC"/>
                </a:solidFill>
              </a:defRPr>
            </a:lvl2pPr>
            <a:lvl3pPr marL="1828754" lvl="2" indent="-389457" algn="l" rtl="0">
              <a:lnSpc>
                <a:spcPct val="90000"/>
              </a:lnSpc>
              <a:spcBef>
                <a:spcPts val="533"/>
              </a:spcBef>
              <a:spcAft>
                <a:spcPts val="0"/>
              </a:spcAft>
              <a:buClr>
                <a:srgbClr val="0054BC"/>
              </a:buClr>
              <a:buSzPts val="1000"/>
              <a:buChar char="•"/>
              <a:defRPr sz="1333">
                <a:solidFill>
                  <a:srgbClr val="0054BC"/>
                </a:solidFill>
              </a:defRPr>
            </a:lvl3pPr>
            <a:lvl4pPr marL="2438339" lvl="3" indent="-389457" algn="l" rtl="0">
              <a:lnSpc>
                <a:spcPct val="90000"/>
              </a:lnSpc>
              <a:spcBef>
                <a:spcPts val="533"/>
              </a:spcBef>
              <a:spcAft>
                <a:spcPts val="0"/>
              </a:spcAft>
              <a:buClr>
                <a:srgbClr val="0054BC"/>
              </a:buClr>
              <a:buSzPts val="1000"/>
              <a:buChar char="•"/>
              <a:defRPr sz="1333">
                <a:solidFill>
                  <a:srgbClr val="0054BC"/>
                </a:solidFill>
              </a:defRPr>
            </a:lvl4pPr>
            <a:lvl5pPr marL="3047924" lvl="4" indent="-389457" algn="l" rtl="0">
              <a:lnSpc>
                <a:spcPct val="90000"/>
              </a:lnSpc>
              <a:spcBef>
                <a:spcPts val="533"/>
              </a:spcBef>
              <a:spcAft>
                <a:spcPts val="0"/>
              </a:spcAft>
              <a:buClr>
                <a:srgbClr val="0054BC"/>
              </a:buClr>
              <a:buSzPts val="1000"/>
              <a:buChar char="•"/>
              <a:defRPr sz="1333">
                <a:solidFill>
                  <a:srgbClr val="0054BC"/>
                </a:solidFill>
              </a:defRPr>
            </a:lvl5pPr>
            <a:lvl6pPr marL="3657509" lvl="5" indent="-389457" algn="l" rtl="0">
              <a:lnSpc>
                <a:spcPct val="90000"/>
              </a:lnSpc>
              <a:spcBef>
                <a:spcPts val="533"/>
              </a:spcBef>
              <a:spcAft>
                <a:spcPts val="0"/>
              </a:spcAft>
              <a:buClr>
                <a:srgbClr val="0054BC"/>
              </a:buClr>
              <a:buSzPts val="1000"/>
              <a:buChar char="•"/>
              <a:defRPr sz="1333">
                <a:solidFill>
                  <a:srgbClr val="0054BC"/>
                </a:solidFill>
              </a:defRPr>
            </a:lvl6pPr>
            <a:lvl7pPr marL="4267093" lvl="6" indent="-389457" algn="l" rtl="0">
              <a:lnSpc>
                <a:spcPct val="90000"/>
              </a:lnSpc>
              <a:spcBef>
                <a:spcPts val="533"/>
              </a:spcBef>
              <a:spcAft>
                <a:spcPts val="0"/>
              </a:spcAft>
              <a:buClr>
                <a:srgbClr val="0054BC"/>
              </a:buClr>
              <a:buSzPts val="1000"/>
              <a:buChar char="•"/>
              <a:defRPr sz="1333">
                <a:solidFill>
                  <a:srgbClr val="0054BC"/>
                </a:solidFill>
              </a:defRPr>
            </a:lvl7pPr>
            <a:lvl8pPr marL="4876678" lvl="7" indent="-389457" algn="l" rtl="0">
              <a:lnSpc>
                <a:spcPct val="90000"/>
              </a:lnSpc>
              <a:spcBef>
                <a:spcPts val="533"/>
              </a:spcBef>
              <a:spcAft>
                <a:spcPts val="0"/>
              </a:spcAft>
              <a:buClr>
                <a:srgbClr val="0054BC"/>
              </a:buClr>
              <a:buSzPts val="1000"/>
              <a:buChar char="•"/>
              <a:defRPr sz="1333">
                <a:solidFill>
                  <a:srgbClr val="0054BC"/>
                </a:solidFill>
              </a:defRPr>
            </a:lvl8pPr>
            <a:lvl9pPr marL="5486263" lvl="8" indent="-389457" algn="l" rtl="0">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137" name="Google Shape;137;p20"/>
          <p:cNvSpPr txBox="1">
            <a:spLocks noGrp="1"/>
          </p:cNvSpPr>
          <p:nvPr>
            <p:ph type="body" idx="7"/>
          </p:nvPr>
        </p:nvSpPr>
        <p:spPr>
          <a:xfrm>
            <a:off x="4325880" y="3775577"/>
            <a:ext cx="1332800" cy="363600"/>
          </a:xfrm>
          <a:prstGeom prst="rect">
            <a:avLst/>
          </a:prstGeom>
          <a:noFill/>
          <a:ln>
            <a:noFill/>
          </a:ln>
        </p:spPr>
        <p:txBody>
          <a:bodyPr spcFirstLastPara="1" wrap="square" lIns="68575" tIns="34275" rIns="68575" bIns="34275" anchor="t" anchorCtr="0"/>
          <a:lstStyle>
            <a:lvl1pPr marL="609585" lvl="0" indent="-304792" algn="r" rtl="0">
              <a:lnSpc>
                <a:spcPct val="90000"/>
              </a:lnSpc>
              <a:spcBef>
                <a:spcPts val="0"/>
              </a:spcBef>
              <a:spcAft>
                <a:spcPts val="0"/>
              </a:spcAft>
              <a:buClr>
                <a:srgbClr val="0054BC"/>
              </a:buClr>
              <a:buSzPts val="1000"/>
              <a:buNone/>
              <a:defRPr sz="2667" b="0">
                <a:solidFill>
                  <a:srgbClr val="0054BC"/>
                </a:solidFill>
                <a:latin typeface="+mn-lt"/>
                <a:ea typeface="Calibri"/>
                <a:cs typeface="Calibri"/>
                <a:sym typeface="Calibri"/>
              </a:defRPr>
            </a:lvl1pPr>
            <a:lvl2pPr marL="1219170" lvl="1" indent="-389457" algn="l" rtl="0">
              <a:lnSpc>
                <a:spcPct val="90000"/>
              </a:lnSpc>
              <a:spcBef>
                <a:spcPts val="533"/>
              </a:spcBef>
              <a:spcAft>
                <a:spcPts val="0"/>
              </a:spcAft>
              <a:buClr>
                <a:srgbClr val="0054BC"/>
              </a:buClr>
              <a:buSzPts val="1000"/>
              <a:buChar char="•"/>
              <a:defRPr sz="1333">
                <a:solidFill>
                  <a:srgbClr val="0054BC"/>
                </a:solidFill>
              </a:defRPr>
            </a:lvl2pPr>
            <a:lvl3pPr marL="1828754" lvl="2" indent="-389457" algn="l" rtl="0">
              <a:lnSpc>
                <a:spcPct val="90000"/>
              </a:lnSpc>
              <a:spcBef>
                <a:spcPts val="533"/>
              </a:spcBef>
              <a:spcAft>
                <a:spcPts val="0"/>
              </a:spcAft>
              <a:buClr>
                <a:srgbClr val="0054BC"/>
              </a:buClr>
              <a:buSzPts val="1000"/>
              <a:buChar char="•"/>
              <a:defRPr sz="1333">
                <a:solidFill>
                  <a:srgbClr val="0054BC"/>
                </a:solidFill>
              </a:defRPr>
            </a:lvl3pPr>
            <a:lvl4pPr marL="2438339" lvl="3" indent="-389457" algn="l" rtl="0">
              <a:lnSpc>
                <a:spcPct val="90000"/>
              </a:lnSpc>
              <a:spcBef>
                <a:spcPts val="533"/>
              </a:spcBef>
              <a:spcAft>
                <a:spcPts val="0"/>
              </a:spcAft>
              <a:buClr>
                <a:srgbClr val="0054BC"/>
              </a:buClr>
              <a:buSzPts val="1000"/>
              <a:buChar char="•"/>
              <a:defRPr sz="1333">
                <a:solidFill>
                  <a:srgbClr val="0054BC"/>
                </a:solidFill>
              </a:defRPr>
            </a:lvl4pPr>
            <a:lvl5pPr marL="3047924" lvl="4" indent="-389457" algn="l" rtl="0">
              <a:lnSpc>
                <a:spcPct val="90000"/>
              </a:lnSpc>
              <a:spcBef>
                <a:spcPts val="533"/>
              </a:spcBef>
              <a:spcAft>
                <a:spcPts val="0"/>
              </a:spcAft>
              <a:buClr>
                <a:srgbClr val="0054BC"/>
              </a:buClr>
              <a:buSzPts val="1000"/>
              <a:buChar char="•"/>
              <a:defRPr sz="1333">
                <a:solidFill>
                  <a:srgbClr val="0054BC"/>
                </a:solidFill>
              </a:defRPr>
            </a:lvl5pPr>
            <a:lvl6pPr marL="3657509" lvl="5" indent="-389457" algn="l" rtl="0">
              <a:lnSpc>
                <a:spcPct val="90000"/>
              </a:lnSpc>
              <a:spcBef>
                <a:spcPts val="533"/>
              </a:spcBef>
              <a:spcAft>
                <a:spcPts val="0"/>
              </a:spcAft>
              <a:buClr>
                <a:srgbClr val="0054BC"/>
              </a:buClr>
              <a:buSzPts val="1000"/>
              <a:buChar char="•"/>
              <a:defRPr sz="1333">
                <a:solidFill>
                  <a:srgbClr val="0054BC"/>
                </a:solidFill>
              </a:defRPr>
            </a:lvl6pPr>
            <a:lvl7pPr marL="4267093" lvl="6" indent="-389457" algn="l" rtl="0">
              <a:lnSpc>
                <a:spcPct val="90000"/>
              </a:lnSpc>
              <a:spcBef>
                <a:spcPts val="533"/>
              </a:spcBef>
              <a:spcAft>
                <a:spcPts val="0"/>
              </a:spcAft>
              <a:buClr>
                <a:srgbClr val="0054BC"/>
              </a:buClr>
              <a:buSzPts val="1000"/>
              <a:buChar char="•"/>
              <a:defRPr sz="1333">
                <a:solidFill>
                  <a:srgbClr val="0054BC"/>
                </a:solidFill>
              </a:defRPr>
            </a:lvl7pPr>
            <a:lvl8pPr marL="4876678" lvl="7" indent="-389457" algn="l" rtl="0">
              <a:lnSpc>
                <a:spcPct val="90000"/>
              </a:lnSpc>
              <a:spcBef>
                <a:spcPts val="533"/>
              </a:spcBef>
              <a:spcAft>
                <a:spcPts val="0"/>
              </a:spcAft>
              <a:buClr>
                <a:srgbClr val="0054BC"/>
              </a:buClr>
              <a:buSzPts val="1000"/>
              <a:buChar char="•"/>
              <a:defRPr sz="1333">
                <a:solidFill>
                  <a:srgbClr val="0054BC"/>
                </a:solidFill>
              </a:defRPr>
            </a:lvl8pPr>
            <a:lvl9pPr marL="5486263" lvl="8" indent="-389457" algn="l" rtl="0">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138" name="Google Shape;138;p20"/>
          <p:cNvSpPr txBox="1">
            <a:spLocks noGrp="1"/>
          </p:cNvSpPr>
          <p:nvPr>
            <p:ph type="body" idx="8"/>
          </p:nvPr>
        </p:nvSpPr>
        <p:spPr>
          <a:xfrm>
            <a:off x="4325880" y="4418839"/>
            <a:ext cx="1332800" cy="363600"/>
          </a:xfrm>
          <a:prstGeom prst="rect">
            <a:avLst/>
          </a:prstGeom>
          <a:noFill/>
          <a:ln>
            <a:noFill/>
          </a:ln>
        </p:spPr>
        <p:txBody>
          <a:bodyPr spcFirstLastPara="1" wrap="square" lIns="68575" tIns="34275" rIns="68575" bIns="34275" anchor="t" anchorCtr="0"/>
          <a:lstStyle>
            <a:lvl1pPr marL="609585" lvl="0" indent="-304792" algn="r" rtl="0">
              <a:lnSpc>
                <a:spcPct val="90000"/>
              </a:lnSpc>
              <a:spcBef>
                <a:spcPts val="0"/>
              </a:spcBef>
              <a:spcAft>
                <a:spcPts val="0"/>
              </a:spcAft>
              <a:buClr>
                <a:srgbClr val="0054BC"/>
              </a:buClr>
              <a:buSzPts val="1400"/>
              <a:buNone/>
              <a:defRPr sz="2667" b="0">
                <a:solidFill>
                  <a:srgbClr val="0054BC"/>
                </a:solidFill>
                <a:latin typeface="+mn-lt"/>
                <a:ea typeface="Calibri"/>
                <a:cs typeface="Calibri"/>
                <a:sym typeface="Calibri"/>
              </a:defRPr>
            </a:lvl1pPr>
            <a:lvl2pPr marL="1219170" lvl="1" indent="-423323" algn="l" rtl="0">
              <a:lnSpc>
                <a:spcPct val="90000"/>
              </a:lnSpc>
              <a:spcBef>
                <a:spcPts val="533"/>
              </a:spcBef>
              <a:spcAft>
                <a:spcPts val="0"/>
              </a:spcAft>
              <a:buClr>
                <a:srgbClr val="0054BC"/>
              </a:buClr>
              <a:buSzPts val="1400"/>
              <a:buChar char="•"/>
              <a:defRPr>
                <a:solidFill>
                  <a:srgbClr val="0054BC"/>
                </a:solidFill>
              </a:defRPr>
            </a:lvl2pPr>
            <a:lvl3pPr marL="1828754" lvl="2" indent="-423323" algn="l" rtl="0">
              <a:lnSpc>
                <a:spcPct val="90000"/>
              </a:lnSpc>
              <a:spcBef>
                <a:spcPts val="533"/>
              </a:spcBef>
              <a:spcAft>
                <a:spcPts val="0"/>
              </a:spcAft>
              <a:buClr>
                <a:srgbClr val="0054BC"/>
              </a:buClr>
              <a:buSzPts val="1400"/>
              <a:buChar char="•"/>
              <a:defRPr>
                <a:solidFill>
                  <a:srgbClr val="0054BC"/>
                </a:solidFill>
              </a:defRPr>
            </a:lvl3pPr>
            <a:lvl4pPr marL="2438339" lvl="3" indent="-423323" algn="l" rtl="0">
              <a:lnSpc>
                <a:spcPct val="90000"/>
              </a:lnSpc>
              <a:spcBef>
                <a:spcPts val="533"/>
              </a:spcBef>
              <a:spcAft>
                <a:spcPts val="0"/>
              </a:spcAft>
              <a:buClr>
                <a:srgbClr val="0054BC"/>
              </a:buClr>
              <a:buSzPts val="1400"/>
              <a:buChar char="•"/>
              <a:defRPr>
                <a:solidFill>
                  <a:srgbClr val="0054BC"/>
                </a:solidFill>
              </a:defRPr>
            </a:lvl4pPr>
            <a:lvl5pPr marL="3047924" lvl="4" indent="-423323" algn="l" rtl="0">
              <a:lnSpc>
                <a:spcPct val="90000"/>
              </a:lnSpc>
              <a:spcBef>
                <a:spcPts val="533"/>
              </a:spcBef>
              <a:spcAft>
                <a:spcPts val="0"/>
              </a:spcAft>
              <a:buClr>
                <a:srgbClr val="0054BC"/>
              </a:buClr>
              <a:buSzPts val="1400"/>
              <a:buChar char="•"/>
              <a:defRPr>
                <a:solidFill>
                  <a:srgbClr val="0054BC"/>
                </a:solidFill>
              </a:defRPr>
            </a:lvl5pPr>
            <a:lvl6pPr marL="3657509" lvl="5" indent="-423323" algn="l" rtl="0">
              <a:lnSpc>
                <a:spcPct val="90000"/>
              </a:lnSpc>
              <a:spcBef>
                <a:spcPts val="533"/>
              </a:spcBef>
              <a:spcAft>
                <a:spcPts val="0"/>
              </a:spcAft>
              <a:buClr>
                <a:srgbClr val="0054BC"/>
              </a:buClr>
              <a:buSzPts val="1400"/>
              <a:buChar char="•"/>
              <a:defRPr>
                <a:solidFill>
                  <a:srgbClr val="0054BC"/>
                </a:solidFill>
              </a:defRPr>
            </a:lvl6pPr>
            <a:lvl7pPr marL="4267093" lvl="6" indent="-423323" algn="l" rtl="0">
              <a:lnSpc>
                <a:spcPct val="90000"/>
              </a:lnSpc>
              <a:spcBef>
                <a:spcPts val="533"/>
              </a:spcBef>
              <a:spcAft>
                <a:spcPts val="0"/>
              </a:spcAft>
              <a:buClr>
                <a:srgbClr val="0054BC"/>
              </a:buClr>
              <a:buSzPts val="1400"/>
              <a:buChar char="•"/>
              <a:defRPr>
                <a:solidFill>
                  <a:srgbClr val="0054BC"/>
                </a:solidFill>
              </a:defRPr>
            </a:lvl7pPr>
            <a:lvl8pPr marL="4876678" lvl="7" indent="-423323" algn="l" rtl="0">
              <a:lnSpc>
                <a:spcPct val="90000"/>
              </a:lnSpc>
              <a:spcBef>
                <a:spcPts val="533"/>
              </a:spcBef>
              <a:spcAft>
                <a:spcPts val="0"/>
              </a:spcAft>
              <a:buClr>
                <a:srgbClr val="0054BC"/>
              </a:buClr>
              <a:buSzPts val="1400"/>
              <a:buChar char="•"/>
              <a:defRPr>
                <a:solidFill>
                  <a:srgbClr val="0054BC"/>
                </a:solidFill>
              </a:defRPr>
            </a:lvl8pPr>
            <a:lvl9pPr marL="5486263" lvl="8" indent="-423323" algn="l" rtl="0">
              <a:lnSpc>
                <a:spcPct val="90000"/>
              </a:lnSpc>
              <a:spcBef>
                <a:spcPts val="533"/>
              </a:spcBef>
              <a:spcAft>
                <a:spcPts val="0"/>
              </a:spcAft>
              <a:buClr>
                <a:srgbClr val="0054BC"/>
              </a:buClr>
              <a:buSzPts val="1400"/>
              <a:buChar char="•"/>
              <a:defRPr>
                <a:solidFill>
                  <a:srgbClr val="0054BC"/>
                </a:solidFill>
              </a:defRPr>
            </a:lvl9pPr>
          </a:lstStyle>
          <a:p>
            <a:endParaRPr/>
          </a:p>
        </p:txBody>
      </p:sp>
      <p:sp>
        <p:nvSpPr>
          <p:cNvPr id="139" name="Google Shape;139;p20"/>
          <p:cNvSpPr/>
          <p:nvPr/>
        </p:nvSpPr>
        <p:spPr>
          <a:xfrm>
            <a:off x="0" y="1"/>
            <a:ext cx="12192000" cy="878000"/>
          </a:xfrm>
          <a:prstGeom prst="rect">
            <a:avLst/>
          </a:prstGeom>
          <a:solidFill>
            <a:schemeClr val="l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dk1"/>
              </a:solidFill>
              <a:latin typeface="Calibri"/>
              <a:ea typeface="Calibri"/>
              <a:cs typeface="Calibri"/>
              <a:sym typeface="Calibri"/>
            </a:endParaRPr>
          </a:p>
        </p:txBody>
      </p:sp>
      <p:pic>
        <p:nvPicPr>
          <p:cNvPr id="140" name="Google Shape;140;p20"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41" name="Google Shape;141;p20"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10031336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En blanco" type="blank" preserve="1">
  <p:cSld name="1_En blanco">
    <p:spTree>
      <p:nvGrpSpPr>
        <p:cNvPr id="1" name="Shape 147"/>
        <p:cNvGrpSpPr/>
        <p:nvPr/>
      </p:nvGrpSpPr>
      <p:grpSpPr>
        <a:xfrm>
          <a:off x="0" y="0"/>
          <a:ext cx="0" cy="0"/>
          <a:chOff x="0" y="0"/>
          <a:chExt cx="0" cy="0"/>
        </a:xfrm>
      </p:grpSpPr>
      <p:sp>
        <p:nvSpPr>
          <p:cNvPr id="148" name="Google Shape;148;p22"/>
          <p:cNvSpPr/>
          <p:nvPr/>
        </p:nvSpPr>
        <p:spPr>
          <a:xfrm>
            <a:off x="0" y="1"/>
            <a:ext cx="12192000" cy="878000"/>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49" name="Google Shape;149;p22"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50" name="Google Shape;150;p22"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2683431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ítulo y texto" preserve="1">
  <p:cSld name="1_Título y texto">
    <p:bg>
      <p:bgPr>
        <a:solidFill>
          <a:srgbClr val="DCEAFB"/>
        </a:solidFill>
        <a:effectLst/>
      </p:bgPr>
    </p:bg>
    <p:spTree>
      <p:nvGrpSpPr>
        <p:cNvPr id="1" name="Shape 151"/>
        <p:cNvGrpSpPr/>
        <p:nvPr/>
      </p:nvGrpSpPr>
      <p:grpSpPr>
        <a:xfrm>
          <a:off x="0" y="0"/>
          <a:ext cx="0" cy="0"/>
          <a:chOff x="0" y="0"/>
          <a:chExt cx="0" cy="0"/>
        </a:xfrm>
      </p:grpSpPr>
      <p:sp>
        <p:nvSpPr>
          <p:cNvPr id="152" name="Google Shape;152;p23"/>
          <p:cNvSpPr/>
          <p:nvPr/>
        </p:nvSpPr>
        <p:spPr>
          <a:xfrm>
            <a:off x="0" y="1"/>
            <a:ext cx="12192000" cy="878000"/>
          </a:xfrm>
          <a:prstGeom prst="rect">
            <a:avLst/>
          </a:prstGeom>
          <a:solidFill>
            <a:schemeClr val="l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dk1"/>
              </a:solidFill>
              <a:latin typeface="Calibri"/>
              <a:ea typeface="Calibri"/>
              <a:cs typeface="Calibri"/>
              <a:sym typeface="Calibri"/>
            </a:endParaRPr>
          </a:p>
        </p:txBody>
      </p:sp>
      <p:pic>
        <p:nvPicPr>
          <p:cNvPr id="153" name="Google Shape;153;p23"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54" name="Google Shape;154;p23"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19804418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ítulo y texto" preserve="1">
  <p:cSld name="1_Título y texto">
    <p:bg>
      <p:bgPr>
        <a:solidFill>
          <a:srgbClr val="DCEAFB"/>
        </a:solidFill>
        <a:effectLst/>
      </p:bgPr>
    </p:bg>
    <p:spTree>
      <p:nvGrpSpPr>
        <p:cNvPr id="1" name="Shape 151"/>
        <p:cNvGrpSpPr/>
        <p:nvPr/>
      </p:nvGrpSpPr>
      <p:grpSpPr>
        <a:xfrm>
          <a:off x="0" y="0"/>
          <a:ext cx="0" cy="0"/>
          <a:chOff x="0" y="0"/>
          <a:chExt cx="0" cy="0"/>
        </a:xfrm>
      </p:grpSpPr>
      <p:sp>
        <p:nvSpPr>
          <p:cNvPr id="152" name="Google Shape;152;p23"/>
          <p:cNvSpPr/>
          <p:nvPr/>
        </p:nvSpPr>
        <p:spPr>
          <a:xfrm>
            <a:off x="0" y="1"/>
            <a:ext cx="12192000" cy="878000"/>
          </a:xfrm>
          <a:prstGeom prst="rect">
            <a:avLst/>
          </a:prstGeom>
          <a:solidFill>
            <a:schemeClr val="l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dk1"/>
              </a:solidFill>
              <a:latin typeface="Calibri"/>
              <a:ea typeface="Calibri"/>
              <a:cs typeface="Calibri"/>
              <a:sym typeface="Calibri"/>
            </a:endParaRPr>
          </a:p>
        </p:txBody>
      </p:sp>
      <p:pic>
        <p:nvPicPr>
          <p:cNvPr id="153" name="Google Shape;153;p23"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54" name="Google Shape;154;p23"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
        <p:nvSpPr>
          <p:cNvPr id="6" name="Google Shape;147;p22">
            <a:extLst>
              <a:ext uri="{FF2B5EF4-FFF2-40B4-BE49-F238E27FC236}">
                <a16:creationId xmlns:a16="http://schemas.microsoft.com/office/drawing/2014/main" id="{DDF6FB42-2C78-4956-B7CA-21D8C0EC524B}"/>
              </a:ext>
            </a:extLst>
          </p:cNvPr>
          <p:cNvSpPr/>
          <p:nvPr userDrawn="1"/>
        </p:nvSpPr>
        <p:spPr>
          <a:xfrm>
            <a:off x="345964" y="1629000"/>
            <a:ext cx="11511694" cy="4860000"/>
          </a:xfrm>
          <a:prstGeom prst="rect">
            <a:avLst/>
          </a:prstGeom>
          <a:solidFill>
            <a:srgbClr val="C6DAED"/>
          </a:solidFill>
          <a:ln>
            <a:noFill/>
          </a:ln>
        </p:spPr>
        <p:txBody>
          <a:bodyPr spcFirstLastPara="1" wrap="square" lIns="121900" tIns="60933" rIns="121900" bIns="60933" anchor="ctr" anchorCtr="0">
            <a:noAutofit/>
          </a:bodyPr>
          <a:lstStyle/>
          <a:p>
            <a:pPr algn="ctr">
              <a:buSzPts val="1400"/>
            </a:pPr>
            <a:endParaRPr sz="2400">
              <a:solidFill>
                <a:srgbClr val="FFFFFF"/>
              </a:solidFill>
              <a:latin typeface="Calibri"/>
              <a:ea typeface="Calibri"/>
              <a:cs typeface="Calibri"/>
              <a:sym typeface="Calibri"/>
            </a:endParaRPr>
          </a:p>
        </p:txBody>
      </p:sp>
    </p:spTree>
    <p:extLst>
      <p:ext uri="{BB962C8B-B14F-4D97-AF65-F5344CB8AC3E}">
        <p14:creationId xmlns:p14="http://schemas.microsoft.com/office/powerpoint/2010/main" val="2508758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En blanco" type="blank" preserve="1">
  <p:cSld name="1_En blanco">
    <p:spTree>
      <p:nvGrpSpPr>
        <p:cNvPr id="1" name="Shape 147"/>
        <p:cNvGrpSpPr/>
        <p:nvPr/>
      </p:nvGrpSpPr>
      <p:grpSpPr>
        <a:xfrm>
          <a:off x="0" y="0"/>
          <a:ext cx="0" cy="0"/>
          <a:chOff x="0" y="0"/>
          <a:chExt cx="0" cy="0"/>
        </a:xfrm>
      </p:grpSpPr>
      <p:sp>
        <p:nvSpPr>
          <p:cNvPr id="5" name="Google Shape;118;p18">
            <a:extLst>
              <a:ext uri="{FF2B5EF4-FFF2-40B4-BE49-F238E27FC236}">
                <a16:creationId xmlns:a16="http://schemas.microsoft.com/office/drawing/2014/main" id="{E8E75F1A-B734-4450-874B-D4EA8C28F6F1}"/>
              </a:ext>
            </a:extLst>
          </p:cNvPr>
          <p:cNvSpPr/>
          <p:nvPr userDrawn="1"/>
        </p:nvSpPr>
        <p:spPr>
          <a:xfrm>
            <a:off x="7176000" y="0"/>
            <a:ext cx="5016001" cy="6858200"/>
          </a:xfrm>
          <a:prstGeom prst="rect">
            <a:avLst/>
          </a:prstGeom>
          <a:solidFill>
            <a:srgbClr val="0652E2"/>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sp>
        <p:nvSpPr>
          <p:cNvPr id="6" name="Google Shape;121;p18">
            <a:extLst>
              <a:ext uri="{FF2B5EF4-FFF2-40B4-BE49-F238E27FC236}">
                <a16:creationId xmlns:a16="http://schemas.microsoft.com/office/drawing/2014/main" id="{099313E3-E6D4-48E3-B5B1-5BF386A8B429}"/>
              </a:ext>
            </a:extLst>
          </p:cNvPr>
          <p:cNvSpPr/>
          <p:nvPr userDrawn="1"/>
        </p:nvSpPr>
        <p:spPr>
          <a:xfrm>
            <a:off x="-1" y="1911409"/>
            <a:ext cx="7356001" cy="2239572"/>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Calibri"/>
              <a:ea typeface="Calibri"/>
              <a:cs typeface="Calibri"/>
              <a:sym typeface="Calibri"/>
            </a:endParaRPr>
          </a:p>
        </p:txBody>
      </p:sp>
      <p:sp>
        <p:nvSpPr>
          <p:cNvPr id="7" name="Google Shape;126;p19">
            <a:extLst>
              <a:ext uri="{FF2B5EF4-FFF2-40B4-BE49-F238E27FC236}">
                <a16:creationId xmlns:a16="http://schemas.microsoft.com/office/drawing/2014/main" id="{B48F4395-6963-45E3-9C08-3D9F0D3D2AC1}"/>
              </a:ext>
            </a:extLst>
          </p:cNvPr>
          <p:cNvSpPr/>
          <p:nvPr userDrawn="1"/>
        </p:nvSpPr>
        <p:spPr>
          <a:xfrm>
            <a:off x="0" y="1"/>
            <a:ext cx="12192000" cy="878000"/>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8" name="Google Shape;127;p19" descr="LOGO ICFES MEJOR SABER sistemas oscar baquero.png">
            <a:extLst>
              <a:ext uri="{FF2B5EF4-FFF2-40B4-BE49-F238E27FC236}">
                <a16:creationId xmlns:a16="http://schemas.microsoft.com/office/drawing/2014/main" id="{C586DCF9-FB78-42AC-B24B-6F4C8EA69F8D}"/>
              </a:ext>
            </a:extLst>
          </p:cNvPr>
          <p:cNvPicPr preferRelativeResize="0"/>
          <p:nvPr userDrawn="1"/>
        </p:nvPicPr>
        <p:blipFill rotWithShape="1">
          <a:blip r:embed="rId2">
            <a:alphaModFix/>
          </a:blip>
          <a:srcRect/>
          <a:stretch/>
        </p:blipFill>
        <p:spPr>
          <a:xfrm>
            <a:off x="345964" y="178233"/>
            <a:ext cx="1535459" cy="528131"/>
          </a:xfrm>
          <a:prstGeom prst="rect">
            <a:avLst/>
          </a:prstGeom>
          <a:noFill/>
          <a:ln>
            <a:noFill/>
          </a:ln>
        </p:spPr>
      </p:pic>
      <p:pic>
        <p:nvPicPr>
          <p:cNvPr id="9" name="Google Shape;128;p19" descr="Logo_SaberEsDeTodos_Mesa de trabajo 4.png">
            <a:extLst>
              <a:ext uri="{FF2B5EF4-FFF2-40B4-BE49-F238E27FC236}">
                <a16:creationId xmlns:a16="http://schemas.microsoft.com/office/drawing/2014/main" id="{C4D0F413-AF27-4550-AAF4-2BBF7235500F}"/>
              </a:ext>
            </a:extLst>
          </p:cNvPr>
          <p:cNvPicPr preferRelativeResize="0"/>
          <p:nvPr userDrawn="1"/>
        </p:nvPicPr>
        <p:blipFill rotWithShape="1">
          <a:blip r:embed="rId3">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7816257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Imagen con título" type="picTx">
  <p:cSld name="Imagen con título">
    <p:spTree>
      <p:nvGrpSpPr>
        <p:cNvPr id="1" name="Shape 58"/>
        <p:cNvGrpSpPr/>
        <p:nvPr/>
      </p:nvGrpSpPr>
      <p:grpSpPr>
        <a:xfrm>
          <a:off x="0" y="0"/>
          <a:ext cx="0" cy="0"/>
          <a:chOff x="0" y="0"/>
          <a:chExt cx="0" cy="0"/>
        </a:xfrm>
      </p:grpSpPr>
      <p:sp>
        <p:nvSpPr>
          <p:cNvPr id="59" name="Google Shape;59;p9"/>
          <p:cNvSpPr txBox="1">
            <a:spLocks noGrp="1"/>
          </p:cNvSpPr>
          <p:nvPr>
            <p:ph type="body" idx="1"/>
          </p:nvPr>
        </p:nvSpPr>
        <p:spPr>
          <a:xfrm>
            <a:off x="7307299" y="2263497"/>
            <a:ext cx="4276871" cy="3738167"/>
          </a:xfrm>
          <a:prstGeom prst="rect">
            <a:avLst/>
          </a:prstGeom>
          <a:noFill/>
          <a:ln>
            <a:noFill/>
          </a:ln>
        </p:spPr>
        <p:txBody>
          <a:bodyPr spcFirstLastPara="1" wrap="square" lIns="68575" tIns="34275" rIns="68575" bIns="34275" anchor="t" anchorCtr="0"/>
          <a:lstStyle>
            <a:lvl1pPr marL="609570" lvl="0" indent="-304784" algn="l">
              <a:lnSpc>
                <a:spcPct val="100000"/>
              </a:lnSpc>
              <a:spcBef>
                <a:spcPts val="0"/>
              </a:spcBef>
              <a:spcAft>
                <a:spcPts val="0"/>
              </a:spcAft>
              <a:buSzPts val="1100"/>
              <a:buFont typeface="Work Sans Light"/>
              <a:buNone/>
              <a:defRPr sz="2400">
                <a:solidFill>
                  <a:srgbClr val="0066CD"/>
                </a:solidFill>
                <a:latin typeface="Calibri"/>
                <a:ea typeface="Calibri"/>
                <a:cs typeface="Calibri"/>
                <a:sym typeface="Calibri"/>
              </a:defRPr>
            </a:lvl1pPr>
            <a:lvl2pPr marL="1219140" lvl="1" indent="-397913" algn="l">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2pPr>
            <a:lvl3pPr marL="1828709" lvl="2" indent="-397913" algn="l">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3pPr>
            <a:lvl4pPr marL="2438278" lvl="3" indent="-397913" algn="l">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4pPr>
            <a:lvl5pPr marL="3047848" lvl="4" indent="-397913" algn="l">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5pPr>
            <a:lvl6pPr marL="3657418" lvl="5" indent="-397913" algn="l">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6pPr>
            <a:lvl7pPr marL="4266987" lvl="6" indent="-397913" algn="l">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7pPr>
            <a:lvl8pPr marL="4876557" lvl="7" indent="-397913" algn="l">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8pPr>
            <a:lvl9pPr marL="5486126" lvl="8" indent="-397913" algn="l">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9pPr>
          </a:lstStyle>
          <a:p>
            <a:endParaRPr/>
          </a:p>
        </p:txBody>
      </p:sp>
      <p:sp>
        <p:nvSpPr>
          <p:cNvPr id="60" name="Google Shape;60;p9"/>
          <p:cNvSpPr>
            <a:spLocks noGrp="1"/>
          </p:cNvSpPr>
          <p:nvPr>
            <p:ph type="pic" idx="2"/>
          </p:nvPr>
        </p:nvSpPr>
        <p:spPr>
          <a:xfrm>
            <a:off x="-1" y="1258130"/>
            <a:ext cx="7085868" cy="4743532"/>
          </a:xfrm>
          <a:prstGeom prst="rect">
            <a:avLst/>
          </a:prstGeom>
          <a:noFill/>
          <a:ln>
            <a:noFill/>
          </a:ln>
        </p:spPr>
        <p:txBody>
          <a:bodyPr spcFirstLastPara="1" wrap="square" lIns="68575" tIns="34275" rIns="68575" bIns="34275" anchor="t" anchorCtr="0"/>
          <a:lstStyle>
            <a:lvl1pPr marR="0" lvl="0" algn="l" rtl="0">
              <a:lnSpc>
                <a:spcPct val="90000"/>
              </a:lnSpc>
              <a:spcBef>
                <a:spcPts val="1067"/>
              </a:spcBef>
              <a:spcAft>
                <a:spcPts val="0"/>
              </a:spcAft>
              <a:buClr>
                <a:schemeClr val="dk1"/>
              </a:buClr>
              <a:buSzPts val="24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33"/>
              </a:spcBef>
              <a:spcAft>
                <a:spcPts val="0"/>
              </a:spcAft>
              <a:buClr>
                <a:schemeClr val="dk1"/>
              </a:buClr>
              <a:buSzPts val="2100"/>
              <a:buFont typeface="Arial"/>
              <a:buNone/>
              <a:defRPr sz="2800" b="0" i="0" u="none" strike="noStrike" cap="none">
                <a:solidFill>
                  <a:schemeClr val="dk1"/>
                </a:solidFill>
                <a:latin typeface="Work Sans"/>
                <a:ea typeface="Work Sans"/>
                <a:cs typeface="Work Sans"/>
                <a:sym typeface="Work Sans"/>
              </a:defRPr>
            </a:lvl2pPr>
            <a:lvl3pPr marR="0" lvl="2" algn="l" rtl="0">
              <a:lnSpc>
                <a:spcPct val="90000"/>
              </a:lnSpc>
              <a:spcBef>
                <a:spcPts val="533"/>
              </a:spcBef>
              <a:spcAft>
                <a:spcPts val="0"/>
              </a:spcAft>
              <a:buClr>
                <a:schemeClr val="dk1"/>
              </a:buClr>
              <a:buSzPts val="1800"/>
              <a:buFont typeface="Arial"/>
              <a:buNone/>
              <a:defRPr sz="2400" b="0" i="0" u="none" strike="noStrike" cap="none">
                <a:solidFill>
                  <a:schemeClr val="dk1"/>
                </a:solidFill>
                <a:latin typeface="Work Sans"/>
                <a:ea typeface="Work Sans"/>
                <a:cs typeface="Work Sans"/>
                <a:sym typeface="Work Sans"/>
              </a:defRPr>
            </a:lvl3pPr>
            <a:lvl4pPr marR="0" lvl="3"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4pPr>
            <a:lvl5pPr marR="0" lvl="4"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5pPr>
            <a:lvl6pPr marR="0" lvl="5"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6pPr>
            <a:lvl7pPr marR="0" lvl="6"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7pPr>
            <a:lvl8pPr marR="0" lvl="7"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8pPr>
            <a:lvl9pPr marR="0" lvl="8"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9pPr>
          </a:lstStyle>
          <a:p>
            <a:endParaRPr/>
          </a:p>
        </p:txBody>
      </p:sp>
      <p:sp>
        <p:nvSpPr>
          <p:cNvPr id="61" name="Google Shape;61;p9"/>
          <p:cNvSpPr txBox="1">
            <a:spLocks noGrp="1"/>
          </p:cNvSpPr>
          <p:nvPr>
            <p:ph type="title"/>
          </p:nvPr>
        </p:nvSpPr>
        <p:spPr>
          <a:xfrm>
            <a:off x="7307301" y="1258129"/>
            <a:ext cx="4276871" cy="85840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2933" b="1">
                <a:solidFill>
                  <a:srgbClr val="0066CD"/>
                </a:solidFill>
                <a:latin typeface="Calibri"/>
                <a:ea typeface="Calibri"/>
                <a:cs typeface="Calibri"/>
                <a:sym typeface="Calibri"/>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a:p>
        </p:txBody>
      </p:sp>
      <p:sp>
        <p:nvSpPr>
          <p:cNvPr id="62" name="Google Shape;62;p9"/>
          <p:cNvSpPr/>
          <p:nvPr/>
        </p:nvSpPr>
        <p:spPr>
          <a:xfrm>
            <a:off x="0" y="1"/>
            <a:ext cx="12192000" cy="878075"/>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63" name="Google Shape;63;p9" descr="LOGO ICFES MEJOR SABER sistemas oscar baquero.png"/>
          <p:cNvPicPr preferRelativeResize="0"/>
          <p:nvPr/>
        </p:nvPicPr>
        <p:blipFill rotWithShape="1">
          <a:blip r:embed="rId2">
            <a:alphaModFix/>
          </a:blip>
          <a:srcRect/>
          <a:stretch/>
        </p:blipFill>
        <p:spPr>
          <a:xfrm>
            <a:off x="345965" y="178233"/>
            <a:ext cx="1535459" cy="528131"/>
          </a:xfrm>
          <a:prstGeom prst="rect">
            <a:avLst/>
          </a:prstGeom>
          <a:noFill/>
          <a:ln>
            <a:noFill/>
          </a:ln>
        </p:spPr>
      </p:pic>
      <p:pic>
        <p:nvPicPr>
          <p:cNvPr id="64" name="Google Shape;64;p9" descr="Logo_SaberEsDeTodos_Mesa de trabajo 4.png"/>
          <p:cNvPicPr preferRelativeResize="0"/>
          <p:nvPr/>
        </p:nvPicPr>
        <p:blipFill rotWithShape="1">
          <a:blip r:embed="rId3">
            <a:alphaModFix/>
          </a:blip>
          <a:srcRect/>
          <a:stretch/>
        </p:blipFill>
        <p:spPr>
          <a:xfrm>
            <a:off x="8960239" y="242384"/>
            <a:ext cx="2897420" cy="434783"/>
          </a:xfrm>
          <a:prstGeom prst="rect">
            <a:avLst/>
          </a:prstGeom>
          <a:noFill/>
          <a:ln>
            <a:noFill/>
          </a:ln>
        </p:spPr>
      </p:pic>
    </p:spTree>
    <p:extLst>
      <p:ext uri="{BB962C8B-B14F-4D97-AF65-F5344CB8AC3E}">
        <p14:creationId xmlns:p14="http://schemas.microsoft.com/office/powerpoint/2010/main" val="509593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Diapositiva de título 1 1" preserve="1" userDrawn="1">
  <p:cSld name="Diapositiva de título 1 1">
    <p:bg>
      <p:bgPr>
        <a:solidFill>
          <a:srgbClr val="F42F63"/>
        </a:solidFill>
        <a:effectLst/>
      </p:bgPr>
    </p:bg>
    <p:spTree>
      <p:nvGrpSpPr>
        <p:cNvPr id="1" name="Shape 112"/>
        <p:cNvGrpSpPr/>
        <p:nvPr/>
      </p:nvGrpSpPr>
      <p:grpSpPr>
        <a:xfrm>
          <a:off x="0" y="0"/>
          <a:ext cx="0" cy="0"/>
          <a:chOff x="0" y="0"/>
          <a:chExt cx="0" cy="0"/>
        </a:xfrm>
      </p:grpSpPr>
      <p:sp>
        <p:nvSpPr>
          <p:cNvPr id="113" name="Google Shape;113;p17"/>
          <p:cNvSpPr/>
          <p:nvPr/>
        </p:nvSpPr>
        <p:spPr>
          <a:xfrm>
            <a:off x="926060" y="0"/>
            <a:ext cx="11272400" cy="6858000"/>
          </a:xfrm>
          <a:prstGeom prst="rect">
            <a:avLst/>
          </a:prstGeom>
          <a:solidFill>
            <a:schemeClr val="l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Calibri"/>
              <a:ea typeface="Calibri"/>
              <a:cs typeface="Calibri"/>
              <a:sym typeface="Calibri"/>
            </a:endParaRPr>
          </a:p>
        </p:txBody>
      </p:sp>
      <p:pic>
        <p:nvPicPr>
          <p:cNvPr id="114" name="Google Shape;114;p17"/>
          <p:cNvPicPr preferRelativeResize="0"/>
          <p:nvPr/>
        </p:nvPicPr>
        <p:blipFill rotWithShape="1">
          <a:blip r:embed="rId2" cstate="print">
            <a:alphaModFix/>
          </a:blip>
          <a:srcRect/>
          <a:stretch/>
        </p:blipFill>
        <p:spPr>
          <a:xfrm>
            <a:off x="2" y="1134264"/>
            <a:ext cx="4845049" cy="925355"/>
          </a:xfrm>
          <a:prstGeom prst="rect">
            <a:avLst/>
          </a:prstGeom>
          <a:noFill/>
          <a:ln>
            <a:noFill/>
          </a:ln>
        </p:spPr>
      </p:pic>
      <p:pic>
        <p:nvPicPr>
          <p:cNvPr id="115" name="Google Shape;115;p17" descr="LOGO ICFES MEJOR SABER sistemas oscar baquero.png"/>
          <p:cNvPicPr preferRelativeResize="0"/>
          <p:nvPr/>
        </p:nvPicPr>
        <p:blipFill rotWithShape="1">
          <a:blip r:embed="rId3">
            <a:alphaModFix/>
          </a:blip>
          <a:srcRect/>
          <a:stretch/>
        </p:blipFill>
        <p:spPr>
          <a:xfrm>
            <a:off x="8977028" y="5508783"/>
            <a:ext cx="2791392" cy="960117"/>
          </a:xfrm>
          <a:prstGeom prst="rect">
            <a:avLst/>
          </a:prstGeom>
          <a:noFill/>
          <a:ln>
            <a:noFill/>
          </a:ln>
        </p:spPr>
      </p:pic>
      <p:pic>
        <p:nvPicPr>
          <p:cNvPr id="116" name="Google Shape;116;p17" descr="Logo_SaberEsDeTodos_Mesa de trabajo 4.png"/>
          <p:cNvPicPr preferRelativeResize="0"/>
          <p:nvPr/>
        </p:nvPicPr>
        <p:blipFill rotWithShape="1">
          <a:blip r:embed="rId4">
            <a:alphaModFix/>
          </a:blip>
          <a:srcRect/>
          <a:stretch/>
        </p:blipFill>
        <p:spPr>
          <a:xfrm>
            <a:off x="1415247" y="5810255"/>
            <a:ext cx="4821531" cy="723512"/>
          </a:xfrm>
          <a:prstGeom prst="rect">
            <a:avLst/>
          </a:prstGeom>
          <a:noFill/>
          <a:ln>
            <a:noFill/>
          </a:ln>
        </p:spPr>
      </p:pic>
    </p:spTree>
    <p:extLst>
      <p:ext uri="{BB962C8B-B14F-4D97-AF65-F5344CB8AC3E}">
        <p14:creationId xmlns:p14="http://schemas.microsoft.com/office/powerpoint/2010/main" val="288180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En blanco" type="blank" preserve="1">
  <p:cSld name="En blanco">
    <p:spTree>
      <p:nvGrpSpPr>
        <p:cNvPr id="1" name="Shape 147"/>
        <p:cNvGrpSpPr/>
        <p:nvPr/>
      </p:nvGrpSpPr>
      <p:grpSpPr>
        <a:xfrm>
          <a:off x="0" y="0"/>
          <a:ext cx="0" cy="0"/>
          <a:chOff x="0" y="0"/>
          <a:chExt cx="0" cy="0"/>
        </a:xfrm>
      </p:grpSpPr>
      <p:sp>
        <p:nvSpPr>
          <p:cNvPr id="5" name="Google Shape;118;p18">
            <a:extLst>
              <a:ext uri="{FF2B5EF4-FFF2-40B4-BE49-F238E27FC236}">
                <a16:creationId xmlns:a16="http://schemas.microsoft.com/office/drawing/2014/main" id="{E8E75F1A-B734-4450-874B-D4EA8C28F6F1}"/>
              </a:ext>
            </a:extLst>
          </p:cNvPr>
          <p:cNvSpPr/>
          <p:nvPr userDrawn="1"/>
        </p:nvSpPr>
        <p:spPr>
          <a:xfrm>
            <a:off x="7176000" y="0"/>
            <a:ext cx="5016001" cy="6858200"/>
          </a:xfrm>
          <a:prstGeom prst="rect">
            <a:avLst/>
          </a:prstGeom>
          <a:solidFill>
            <a:srgbClr val="0652E2"/>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sp>
        <p:nvSpPr>
          <p:cNvPr id="6" name="Google Shape;121;p18">
            <a:extLst>
              <a:ext uri="{FF2B5EF4-FFF2-40B4-BE49-F238E27FC236}">
                <a16:creationId xmlns:a16="http://schemas.microsoft.com/office/drawing/2014/main" id="{099313E3-E6D4-48E3-B5B1-5BF386A8B429}"/>
              </a:ext>
            </a:extLst>
          </p:cNvPr>
          <p:cNvSpPr/>
          <p:nvPr userDrawn="1"/>
        </p:nvSpPr>
        <p:spPr>
          <a:xfrm>
            <a:off x="-1" y="1911409"/>
            <a:ext cx="7356001" cy="2239572"/>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Calibri"/>
              <a:ea typeface="Calibri"/>
              <a:cs typeface="Calibri"/>
              <a:sym typeface="Calibri"/>
            </a:endParaRPr>
          </a:p>
        </p:txBody>
      </p:sp>
      <p:sp>
        <p:nvSpPr>
          <p:cNvPr id="7" name="Google Shape;126;p19">
            <a:extLst>
              <a:ext uri="{FF2B5EF4-FFF2-40B4-BE49-F238E27FC236}">
                <a16:creationId xmlns:a16="http://schemas.microsoft.com/office/drawing/2014/main" id="{B48F4395-6963-45E3-9C08-3D9F0D3D2AC1}"/>
              </a:ext>
            </a:extLst>
          </p:cNvPr>
          <p:cNvSpPr/>
          <p:nvPr userDrawn="1"/>
        </p:nvSpPr>
        <p:spPr>
          <a:xfrm>
            <a:off x="0" y="1"/>
            <a:ext cx="12192000" cy="878000"/>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8" name="Google Shape;127;p19" descr="LOGO ICFES MEJOR SABER sistemas oscar baquero.png">
            <a:extLst>
              <a:ext uri="{FF2B5EF4-FFF2-40B4-BE49-F238E27FC236}">
                <a16:creationId xmlns:a16="http://schemas.microsoft.com/office/drawing/2014/main" id="{C586DCF9-FB78-42AC-B24B-6F4C8EA69F8D}"/>
              </a:ext>
            </a:extLst>
          </p:cNvPr>
          <p:cNvPicPr preferRelativeResize="0"/>
          <p:nvPr userDrawn="1"/>
        </p:nvPicPr>
        <p:blipFill rotWithShape="1">
          <a:blip r:embed="rId2">
            <a:alphaModFix/>
          </a:blip>
          <a:srcRect/>
          <a:stretch/>
        </p:blipFill>
        <p:spPr>
          <a:xfrm>
            <a:off x="345964" y="178233"/>
            <a:ext cx="1535459" cy="528131"/>
          </a:xfrm>
          <a:prstGeom prst="rect">
            <a:avLst/>
          </a:prstGeom>
          <a:noFill/>
          <a:ln>
            <a:noFill/>
          </a:ln>
        </p:spPr>
      </p:pic>
      <p:pic>
        <p:nvPicPr>
          <p:cNvPr id="9" name="Google Shape;128;p19" descr="Logo_SaberEsDeTodos_Mesa de trabajo 4.png">
            <a:extLst>
              <a:ext uri="{FF2B5EF4-FFF2-40B4-BE49-F238E27FC236}">
                <a16:creationId xmlns:a16="http://schemas.microsoft.com/office/drawing/2014/main" id="{C4D0F413-AF27-4550-AAF4-2BBF7235500F}"/>
              </a:ext>
            </a:extLst>
          </p:cNvPr>
          <p:cNvPicPr preferRelativeResize="0"/>
          <p:nvPr userDrawn="1"/>
        </p:nvPicPr>
        <p:blipFill rotWithShape="1">
          <a:blip r:embed="rId3">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26667381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ítulo y texto" preserve="1">
  <p:cSld name="Título y texto">
    <p:bg>
      <p:bgPr>
        <a:solidFill>
          <a:srgbClr val="DCEAFB"/>
        </a:solidFill>
        <a:effectLst/>
      </p:bgPr>
    </p:bg>
    <p:spTree>
      <p:nvGrpSpPr>
        <p:cNvPr id="1" name="Shape 151"/>
        <p:cNvGrpSpPr/>
        <p:nvPr/>
      </p:nvGrpSpPr>
      <p:grpSpPr>
        <a:xfrm>
          <a:off x="0" y="0"/>
          <a:ext cx="0" cy="0"/>
          <a:chOff x="0" y="0"/>
          <a:chExt cx="0" cy="0"/>
        </a:xfrm>
      </p:grpSpPr>
      <p:sp>
        <p:nvSpPr>
          <p:cNvPr id="152" name="Google Shape;152;p23"/>
          <p:cNvSpPr/>
          <p:nvPr/>
        </p:nvSpPr>
        <p:spPr>
          <a:xfrm>
            <a:off x="0" y="1"/>
            <a:ext cx="12192000" cy="878000"/>
          </a:xfrm>
          <a:prstGeom prst="rect">
            <a:avLst/>
          </a:prstGeom>
          <a:solidFill>
            <a:schemeClr val="l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dk1"/>
              </a:solidFill>
              <a:latin typeface="Calibri"/>
              <a:ea typeface="Calibri"/>
              <a:cs typeface="Calibri"/>
              <a:sym typeface="Calibri"/>
            </a:endParaRPr>
          </a:p>
        </p:txBody>
      </p:sp>
      <p:pic>
        <p:nvPicPr>
          <p:cNvPr id="153" name="Google Shape;153;p23"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54" name="Google Shape;154;p23"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
        <p:nvSpPr>
          <p:cNvPr id="5" name="Google Shape;147;p22">
            <a:extLst>
              <a:ext uri="{FF2B5EF4-FFF2-40B4-BE49-F238E27FC236}">
                <a16:creationId xmlns:a16="http://schemas.microsoft.com/office/drawing/2014/main" id="{ACA1B657-BEC6-426C-9111-9EF249257BB2}"/>
              </a:ext>
            </a:extLst>
          </p:cNvPr>
          <p:cNvSpPr/>
          <p:nvPr userDrawn="1"/>
        </p:nvSpPr>
        <p:spPr>
          <a:xfrm>
            <a:off x="-15761" y="878001"/>
            <a:ext cx="8271762" cy="5971309"/>
          </a:xfrm>
          <a:prstGeom prst="rect">
            <a:avLst/>
          </a:prstGeom>
          <a:solidFill>
            <a:srgbClr val="C6DAED"/>
          </a:solidFill>
          <a:ln>
            <a:noFill/>
          </a:ln>
        </p:spPr>
        <p:txBody>
          <a:bodyPr spcFirstLastPara="1" wrap="square" lIns="121900" tIns="60933" rIns="121900" bIns="60933" anchor="ctr" anchorCtr="0">
            <a:noAutofit/>
          </a:bodyPr>
          <a:lstStyle/>
          <a:p>
            <a:pPr algn="ctr">
              <a:buClr>
                <a:srgbClr val="000000"/>
              </a:buClr>
              <a:buSzPts val="1400"/>
              <a:buFont typeface="Arial"/>
              <a:buNone/>
            </a:pPr>
            <a:endParaRPr sz="1867" kern="0">
              <a:solidFill>
                <a:srgbClr val="FFFFFF"/>
              </a:solidFill>
              <a:latin typeface="Calibri"/>
              <a:ea typeface="Calibri"/>
              <a:cs typeface="Calibri"/>
              <a:sym typeface="Calibri"/>
            </a:endParaRPr>
          </a:p>
        </p:txBody>
      </p:sp>
    </p:spTree>
    <p:extLst>
      <p:ext uri="{BB962C8B-B14F-4D97-AF65-F5344CB8AC3E}">
        <p14:creationId xmlns:p14="http://schemas.microsoft.com/office/powerpoint/2010/main" val="13947914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En blanco" preserve="1" userDrawn="1">
  <p:cSld name="1_En blanco">
    <p:bg>
      <p:bgPr>
        <a:solidFill>
          <a:srgbClr val="FDE6C3"/>
        </a:solidFill>
        <a:effectLst/>
      </p:bgPr>
    </p:bg>
    <p:spTree>
      <p:nvGrpSpPr>
        <p:cNvPr id="1" name="Shape 147"/>
        <p:cNvGrpSpPr/>
        <p:nvPr/>
      </p:nvGrpSpPr>
      <p:grpSpPr>
        <a:xfrm>
          <a:off x="0" y="0"/>
          <a:ext cx="0" cy="0"/>
          <a:chOff x="0" y="0"/>
          <a:chExt cx="0" cy="0"/>
        </a:xfrm>
      </p:grpSpPr>
      <p:sp>
        <p:nvSpPr>
          <p:cNvPr id="8" name="Google Shape;147;p22">
            <a:extLst>
              <a:ext uri="{FF2B5EF4-FFF2-40B4-BE49-F238E27FC236}">
                <a16:creationId xmlns:a16="http://schemas.microsoft.com/office/drawing/2014/main" id="{FED89193-BF3E-449D-B184-E5C7E56165C0}"/>
              </a:ext>
            </a:extLst>
          </p:cNvPr>
          <p:cNvSpPr/>
          <p:nvPr userDrawn="1"/>
        </p:nvSpPr>
        <p:spPr>
          <a:xfrm>
            <a:off x="1056000" y="1669143"/>
            <a:ext cx="10441658" cy="4639858"/>
          </a:xfrm>
          <a:prstGeom prst="rect">
            <a:avLst/>
          </a:prstGeom>
          <a:noFill/>
          <a:ln w="28575">
            <a:solidFill>
              <a:srgbClr val="ED6E29"/>
            </a:solidFill>
            <a:prstDash val="dash"/>
          </a:ln>
        </p:spPr>
        <p:txBody>
          <a:bodyPr spcFirstLastPara="1" wrap="square" lIns="121900" tIns="60933" rIns="121900" bIns="60933" anchor="ctr" anchorCtr="0">
            <a:noAutofit/>
          </a:bodyPr>
          <a:lstStyle/>
          <a:p>
            <a:pPr algn="ctr">
              <a:buSzPts val="1400"/>
            </a:pPr>
            <a:endParaRPr sz="2400">
              <a:solidFill>
                <a:srgbClr val="FFFFFF"/>
              </a:solidFill>
              <a:latin typeface="Calibri"/>
              <a:ea typeface="Calibri"/>
              <a:cs typeface="Calibri"/>
              <a:sym typeface="Calibri"/>
            </a:endParaRPr>
          </a:p>
        </p:txBody>
      </p:sp>
      <p:pic>
        <p:nvPicPr>
          <p:cNvPr id="10" name="Imagen 9">
            <a:extLst>
              <a:ext uri="{FF2B5EF4-FFF2-40B4-BE49-F238E27FC236}">
                <a16:creationId xmlns:a16="http://schemas.microsoft.com/office/drawing/2014/main" id="{DDB9C8E8-D6E5-42FC-AEA4-B479EE2A9FDC}"/>
              </a:ext>
            </a:extLst>
          </p:cNvPr>
          <p:cNvPicPr>
            <a:picLocks noChangeAspect="1"/>
          </p:cNvPicPr>
          <p:nvPr userDrawn="1"/>
        </p:nvPicPr>
        <p:blipFill>
          <a:blip r:embed="rId2"/>
          <a:stretch>
            <a:fillRect/>
          </a:stretch>
        </p:blipFill>
        <p:spPr>
          <a:xfrm>
            <a:off x="-27314" y="1269000"/>
            <a:ext cx="9258751" cy="1215000"/>
          </a:xfrm>
          <a:prstGeom prst="rect">
            <a:avLst/>
          </a:prstGeom>
        </p:spPr>
      </p:pic>
      <p:sp>
        <p:nvSpPr>
          <p:cNvPr id="16" name="Google Shape;61;p9">
            <a:extLst>
              <a:ext uri="{FF2B5EF4-FFF2-40B4-BE49-F238E27FC236}">
                <a16:creationId xmlns:a16="http://schemas.microsoft.com/office/drawing/2014/main" id="{2E5AA63A-209B-4C83-BC44-6B9706A20827}"/>
              </a:ext>
            </a:extLst>
          </p:cNvPr>
          <p:cNvSpPr txBox="1">
            <a:spLocks noGrp="1"/>
          </p:cNvSpPr>
          <p:nvPr>
            <p:ph type="title"/>
          </p:nvPr>
        </p:nvSpPr>
        <p:spPr>
          <a:xfrm>
            <a:off x="861484" y="1497205"/>
            <a:ext cx="8114515" cy="36229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2800" b="0">
                <a:solidFill>
                  <a:schemeClr val="bg1"/>
                </a:solidFill>
                <a:latin typeface="Calibri"/>
                <a:ea typeface="Calibri"/>
                <a:cs typeface="Calibri"/>
                <a:sym typeface="Calibri"/>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a:p>
        </p:txBody>
      </p:sp>
      <p:sp>
        <p:nvSpPr>
          <p:cNvPr id="17" name="Google Shape;148;p22">
            <a:extLst>
              <a:ext uri="{FF2B5EF4-FFF2-40B4-BE49-F238E27FC236}">
                <a16:creationId xmlns:a16="http://schemas.microsoft.com/office/drawing/2014/main" id="{E40A63CF-91AE-4A03-8778-DF46672A8912}"/>
              </a:ext>
            </a:extLst>
          </p:cNvPr>
          <p:cNvSpPr/>
          <p:nvPr userDrawn="1"/>
        </p:nvSpPr>
        <p:spPr>
          <a:xfrm>
            <a:off x="0" y="1"/>
            <a:ext cx="12192000" cy="878000"/>
          </a:xfrm>
          <a:prstGeom prst="rect">
            <a:avLst/>
          </a:prstGeom>
          <a:solidFill>
            <a:schemeClr val="bg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8" name="Google Shape;149;p22" descr="LOGO ICFES MEJOR SABER sistemas oscar baquero.png">
            <a:extLst>
              <a:ext uri="{FF2B5EF4-FFF2-40B4-BE49-F238E27FC236}">
                <a16:creationId xmlns:a16="http://schemas.microsoft.com/office/drawing/2014/main" id="{29755AF8-909F-4A8E-9179-0579AC1738BD}"/>
              </a:ext>
            </a:extLst>
          </p:cNvPr>
          <p:cNvPicPr preferRelativeResize="0"/>
          <p:nvPr userDrawn="1"/>
        </p:nvPicPr>
        <p:blipFill rotWithShape="1">
          <a:blip r:embed="rId3">
            <a:alphaModFix/>
          </a:blip>
          <a:srcRect/>
          <a:stretch/>
        </p:blipFill>
        <p:spPr>
          <a:xfrm>
            <a:off x="345964" y="178233"/>
            <a:ext cx="1535459" cy="528131"/>
          </a:xfrm>
          <a:prstGeom prst="rect">
            <a:avLst/>
          </a:prstGeom>
          <a:noFill/>
          <a:ln>
            <a:noFill/>
          </a:ln>
        </p:spPr>
      </p:pic>
      <p:pic>
        <p:nvPicPr>
          <p:cNvPr id="19" name="Google Shape;150;p22" descr="Logo_SaberEsDeTodos_Mesa de trabajo 4.png">
            <a:extLst>
              <a:ext uri="{FF2B5EF4-FFF2-40B4-BE49-F238E27FC236}">
                <a16:creationId xmlns:a16="http://schemas.microsoft.com/office/drawing/2014/main" id="{9AE70B1D-5DBD-4C8E-BD27-B88E1F6CF3F3}"/>
              </a:ext>
            </a:extLst>
          </p:cNvPr>
          <p:cNvPicPr preferRelativeResize="0"/>
          <p:nvPr userDrawn="1"/>
        </p:nvPicPr>
        <p:blipFill rotWithShape="1">
          <a:blip r:embed="rId4">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7712613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En blanco" preserve="1" userDrawn="1">
  <p:cSld name="1_En blanco">
    <p:bg>
      <p:bgPr>
        <a:solidFill>
          <a:srgbClr val="FDE6C3"/>
        </a:solidFill>
        <a:effectLst/>
      </p:bgPr>
    </p:bg>
    <p:spTree>
      <p:nvGrpSpPr>
        <p:cNvPr id="1" name="Shape 147"/>
        <p:cNvGrpSpPr/>
        <p:nvPr/>
      </p:nvGrpSpPr>
      <p:grpSpPr>
        <a:xfrm>
          <a:off x="0" y="0"/>
          <a:ext cx="0" cy="0"/>
          <a:chOff x="0" y="0"/>
          <a:chExt cx="0" cy="0"/>
        </a:xfrm>
      </p:grpSpPr>
      <p:sp>
        <p:nvSpPr>
          <p:cNvPr id="8" name="Google Shape;147;p22">
            <a:extLst>
              <a:ext uri="{FF2B5EF4-FFF2-40B4-BE49-F238E27FC236}">
                <a16:creationId xmlns:a16="http://schemas.microsoft.com/office/drawing/2014/main" id="{FED89193-BF3E-449D-B184-E5C7E56165C0}"/>
              </a:ext>
            </a:extLst>
          </p:cNvPr>
          <p:cNvSpPr/>
          <p:nvPr userDrawn="1"/>
        </p:nvSpPr>
        <p:spPr>
          <a:xfrm>
            <a:off x="1056000" y="1669143"/>
            <a:ext cx="10441658" cy="4639858"/>
          </a:xfrm>
          <a:prstGeom prst="rect">
            <a:avLst/>
          </a:prstGeom>
          <a:noFill/>
          <a:ln w="28575">
            <a:solidFill>
              <a:srgbClr val="ED6E29"/>
            </a:solidFill>
            <a:prstDash val="dash"/>
          </a:ln>
        </p:spPr>
        <p:txBody>
          <a:bodyPr spcFirstLastPara="1" wrap="square" lIns="121900" tIns="60933" rIns="121900" bIns="60933" anchor="ctr" anchorCtr="0">
            <a:noAutofit/>
          </a:bodyPr>
          <a:lstStyle/>
          <a:p>
            <a:pPr algn="ctr">
              <a:buSzPts val="1400"/>
            </a:pPr>
            <a:endParaRPr sz="2400">
              <a:solidFill>
                <a:srgbClr val="FFFFFF"/>
              </a:solidFill>
              <a:latin typeface="Calibri"/>
              <a:ea typeface="Calibri"/>
              <a:cs typeface="Calibri"/>
              <a:sym typeface="Calibri"/>
            </a:endParaRPr>
          </a:p>
        </p:txBody>
      </p:sp>
      <p:sp>
        <p:nvSpPr>
          <p:cNvPr id="17" name="Google Shape;148;p22">
            <a:extLst>
              <a:ext uri="{FF2B5EF4-FFF2-40B4-BE49-F238E27FC236}">
                <a16:creationId xmlns:a16="http://schemas.microsoft.com/office/drawing/2014/main" id="{E40A63CF-91AE-4A03-8778-DF46672A8912}"/>
              </a:ext>
            </a:extLst>
          </p:cNvPr>
          <p:cNvSpPr/>
          <p:nvPr userDrawn="1"/>
        </p:nvSpPr>
        <p:spPr>
          <a:xfrm>
            <a:off x="0" y="1"/>
            <a:ext cx="12192000" cy="878000"/>
          </a:xfrm>
          <a:prstGeom prst="rect">
            <a:avLst/>
          </a:prstGeom>
          <a:solidFill>
            <a:schemeClr val="bg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8" name="Google Shape;149;p22" descr="LOGO ICFES MEJOR SABER sistemas oscar baquero.png">
            <a:extLst>
              <a:ext uri="{FF2B5EF4-FFF2-40B4-BE49-F238E27FC236}">
                <a16:creationId xmlns:a16="http://schemas.microsoft.com/office/drawing/2014/main" id="{29755AF8-909F-4A8E-9179-0579AC1738BD}"/>
              </a:ext>
            </a:extLst>
          </p:cNvPr>
          <p:cNvPicPr preferRelativeResize="0"/>
          <p:nvPr userDrawn="1"/>
        </p:nvPicPr>
        <p:blipFill rotWithShape="1">
          <a:blip r:embed="rId2">
            <a:alphaModFix/>
          </a:blip>
          <a:srcRect/>
          <a:stretch/>
        </p:blipFill>
        <p:spPr>
          <a:xfrm>
            <a:off x="345964" y="178233"/>
            <a:ext cx="1535459" cy="528131"/>
          </a:xfrm>
          <a:prstGeom prst="rect">
            <a:avLst/>
          </a:prstGeom>
          <a:noFill/>
          <a:ln>
            <a:noFill/>
          </a:ln>
        </p:spPr>
      </p:pic>
      <p:pic>
        <p:nvPicPr>
          <p:cNvPr id="19" name="Google Shape;150;p22" descr="Logo_SaberEsDeTodos_Mesa de trabajo 4.png">
            <a:extLst>
              <a:ext uri="{FF2B5EF4-FFF2-40B4-BE49-F238E27FC236}">
                <a16:creationId xmlns:a16="http://schemas.microsoft.com/office/drawing/2014/main" id="{9AE70B1D-5DBD-4C8E-BD27-B88E1F6CF3F3}"/>
              </a:ext>
            </a:extLst>
          </p:cNvPr>
          <p:cNvPicPr preferRelativeResize="0"/>
          <p:nvPr userDrawn="1"/>
        </p:nvPicPr>
        <p:blipFill rotWithShape="1">
          <a:blip r:embed="rId3">
            <a:alphaModFix/>
          </a:blip>
          <a:srcRect/>
          <a:stretch/>
        </p:blipFill>
        <p:spPr>
          <a:xfrm>
            <a:off x="8960239" y="242384"/>
            <a:ext cx="2897419" cy="434783"/>
          </a:xfrm>
          <a:prstGeom prst="rect">
            <a:avLst/>
          </a:prstGeom>
          <a:noFill/>
          <a:ln>
            <a:noFill/>
          </a:ln>
        </p:spPr>
      </p:pic>
      <p:pic>
        <p:nvPicPr>
          <p:cNvPr id="9" name="Gráfico 8">
            <a:extLst>
              <a:ext uri="{FF2B5EF4-FFF2-40B4-BE49-F238E27FC236}">
                <a16:creationId xmlns:a16="http://schemas.microsoft.com/office/drawing/2014/main" id="{ED321FB2-61FB-4FFA-88F4-986E1F3131A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7315" y="1268999"/>
            <a:ext cx="5429999" cy="1214999"/>
          </a:xfrm>
          <a:prstGeom prst="rect">
            <a:avLst/>
          </a:prstGeom>
        </p:spPr>
      </p:pic>
      <p:sp>
        <p:nvSpPr>
          <p:cNvPr id="11" name="Google Shape;61;p9">
            <a:extLst>
              <a:ext uri="{FF2B5EF4-FFF2-40B4-BE49-F238E27FC236}">
                <a16:creationId xmlns:a16="http://schemas.microsoft.com/office/drawing/2014/main" id="{DD55183B-D43D-42A3-B832-05B76E1F101A}"/>
              </a:ext>
            </a:extLst>
          </p:cNvPr>
          <p:cNvSpPr txBox="1">
            <a:spLocks noGrp="1"/>
          </p:cNvSpPr>
          <p:nvPr>
            <p:ph type="title"/>
          </p:nvPr>
        </p:nvSpPr>
        <p:spPr>
          <a:xfrm>
            <a:off x="861484" y="1497205"/>
            <a:ext cx="8114515" cy="36229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2800" b="0">
                <a:solidFill>
                  <a:schemeClr val="bg1"/>
                </a:solidFill>
                <a:latin typeface="Calibri"/>
                <a:ea typeface="Calibri"/>
                <a:cs typeface="Calibri"/>
                <a:sym typeface="Calibri"/>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a:p>
        </p:txBody>
      </p:sp>
    </p:spTree>
    <p:extLst>
      <p:ext uri="{BB962C8B-B14F-4D97-AF65-F5344CB8AC3E}">
        <p14:creationId xmlns:p14="http://schemas.microsoft.com/office/powerpoint/2010/main" val="30640215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En blanco" preserve="1" userDrawn="1">
  <p:cSld name="1_En blanco">
    <p:bg>
      <p:bgPr>
        <a:solidFill>
          <a:srgbClr val="C6DAED"/>
        </a:solidFill>
        <a:effectLst/>
      </p:bgPr>
    </p:bg>
    <p:spTree>
      <p:nvGrpSpPr>
        <p:cNvPr id="1" name="Shape 147"/>
        <p:cNvGrpSpPr/>
        <p:nvPr/>
      </p:nvGrpSpPr>
      <p:grpSpPr>
        <a:xfrm>
          <a:off x="0" y="0"/>
          <a:ext cx="0" cy="0"/>
          <a:chOff x="0" y="0"/>
          <a:chExt cx="0" cy="0"/>
        </a:xfrm>
      </p:grpSpPr>
      <p:sp>
        <p:nvSpPr>
          <p:cNvPr id="14" name="Google Shape;148;p22">
            <a:extLst>
              <a:ext uri="{FF2B5EF4-FFF2-40B4-BE49-F238E27FC236}">
                <a16:creationId xmlns:a16="http://schemas.microsoft.com/office/drawing/2014/main" id="{E296B1DB-D57E-4895-B1ED-120D3A964AA0}"/>
              </a:ext>
            </a:extLst>
          </p:cNvPr>
          <p:cNvSpPr/>
          <p:nvPr userDrawn="1"/>
        </p:nvSpPr>
        <p:spPr>
          <a:xfrm>
            <a:off x="0" y="1641327"/>
            <a:ext cx="7623485" cy="549001"/>
          </a:xfrm>
          <a:prstGeom prst="rect">
            <a:avLst/>
          </a:prstGeom>
          <a:solidFill>
            <a:srgbClr val="005DAB"/>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sp>
        <p:nvSpPr>
          <p:cNvPr id="15" name="Pentágono 1">
            <a:extLst>
              <a:ext uri="{FF2B5EF4-FFF2-40B4-BE49-F238E27FC236}">
                <a16:creationId xmlns:a16="http://schemas.microsoft.com/office/drawing/2014/main" id="{951FCD8B-C7E3-4ACC-9A04-4AE2C2ACBC23}"/>
              </a:ext>
            </a:extLst>
          </p:cNvPr>
          <p:cNvSpPr/>
          <p:nvPr userDrawn="1"/>
        </p:nvSpPr>
        <p:spPr>
          <a:xfrm rot="10800000">
            <a:off x="353528" y="1641329"/>
            <a:ext cx="7300838" cy="549001"/>
          </a:xfrm>
          <a:prstGeom prst="homePlate">
            <a:avLst/>
          </a:prstGeom>
          <a:solidFill>
            <a:srgbClr val="C6D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 name="Gráfico 3">
            <a:extLst>
              <a:ext uri="{FF2B5EF4-FFF2-40B4-BE49-F238E27FC236}">
                <a16:creationId xmlns:a16="http://schemas.microsoft.com/office/drawing/2014/main" id="{FB0C9EB6-6EE4-4C48-97ED-C40398B2F80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669832" y="1051855"/>
            <a:ext cx="3522169" cy="1189710"/>
          </a:xfrm>
          <a:prstGeom prst="rect">
            <a:avLst/>
          </a:prstGeom>
        </p:spPr>
      </p:pic>
      <p:sp>
        <p:nvSpPr>
          <p:cNvPr id="16" name="Google Shape;61;p9">
            <a:extLst>
              <a:ext uri="{FF2B5EF4-FFF2-40B4-BE49-F238E27FC236}">
                <a16:creationId xmlns:a16="http://schemas.microsoft.com/office/drawing/2014/main" id="{2E5AA63A-209B-4C83-BC44-6B9706A20827}"/>
              </a:ext>
            </a:extLst>
          </p:cNvPr>
          <p:cNvSpPr txBox="1">
            <a:spLocks noGrp="1"/>
          </p:cNvSpPr>
          <p:nvPr>
            <p:ph type="title"/>
          </p:nvPr>
        </p:nvSpPr>
        <p:spPr>
          <a:xfrm>
            <a:off x="8976000" y="1260329"/>
            <a:ext cx="2700000" cy="36229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3000" b="1">
                <a:solidFill>
                  <a:schemeClr val="bg1"/>
                </a:solidFill>
                <a:latin typeface="Calibri"/>
                <a:ea typeface="Calibri"/>
                <a:cs typeface="Calibri"/>
                <a:sym typeface="Calibri"/>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a:p>
        </p:txBody>
      </p:sp>
      <p:sp>
        <p:nvSpPr>
          <p:cNvPr id="17" name="Google Shape;148;p22">
            <a:extLst>
              <a:ext uri="{FF2B5EF4-FFF2-40B4-BE49-F238E27FC236}">
                <a16:creationId xmlns:a16="http://schemas.microsoft.com/office/drawing/2014/main" id="{E40A63CF-91AE-4A03-8778-DF46672A8912}"/>
              </a:ext>
            </a:extLst>
          </p:cNvPr>
          <p:cNvSpPr/>
          <p:nvPr userDrawn="1"/>
        </p:nvSpPr>
        <p:spPr>
          <a:xfrm>
            <a:off x="0" y="1"/>
            <a:ext cx="12192000" cy="878000"/>
          </a:xfrm>
          <a:prstGeom prst="rect">
            <a:avLst/>
          </a:prstGeom>
          <a:solidFill>
            <a:schemeClr val="bg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8" name="Google Shape;149;p22" descr="LOGO ICFES MEJOR SABER sistemas oscar baquero.png">
            <a:extLst>
              <a:ext uri="{FF2B5EF4-FFF2-40B4-BE49-F238E27FC236}">
                <a16:creationId xmlns:a16="http://schemas.microsoft.com/office/drawing/2014/main" id="{29755AF8-909F-4A8E-9179-0579AC1738BD}"/>
              </a:ext>
            </a:extLst>
          </p:cNvPr>
          <p:cNvPicPr preferRelativeResize="0"/>
          <p:nvPr userDrawn="1"/>
        </p:nvPicPr>
        <p:blipFill rotWithShape="1">
          <a:blip r:embed="rId4">
            <a:alphaModFix/>
          </a:blip>
          <a:srcRect/>
          <a:stretch/>
        </p:blipFill>
        <p:spPr>
          <a:xfrm>
            <a:off x="345964" y="178233"/>
            <a:ext cx="1535459" cy="528131"/>
          </a:xfrm>
          <a:prstGeom prst="rect">
            <a:avLst/>
          </a:prstGeom>
          <a:noFill/>
          <a:ln>
            <a:noFill/>
          </a:ln>
        </p:spPr>
      </p:pic>
      <p:pic>
        <p:nvPicPr>
          <p:cNvPr id="19" name="Google Shape;150;p22" descr="Logo_SaberEsDeTodos_Mesa de trabajo 4.png">
            <a:extLst>
              <a:ext uri="{FF2B5EF4-FFF2-40B4-BE49-F238E27FC236}">
                <a16:creationId xmlns:a16="http://schemas.microsoft.com/office/drawing/2014/main" id="{9AE70B1D-5DBD-4C8E-BD27-B88E1F6CF3F3}"/>
              </a:ext>
            </a:extLst>
          </p:cNvPr>
          <p:cNvPicPr preferRelativeResize="0"/>
          <p:nvPr userDrawn="1"/>
        </p:nvPicPr>
        <p:blipFill rotWithShape="1">
          <a:blip r:embed="rId5">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40226815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En blanco" preserve="1" userDrawn="1">
  <p:cSld name="1_En blanco">
    <p:bg>
      <p:bgPr>
        <a:solidFill>
          <a:schemeClr val="bg1"/>
        </a:solidFill>
        <a:effectLst/>
      </p:bgPr>
    </p:bg>
    <p:spTree>
      <p:nvGrpSpPr>
        <p:cNvPr id="1" name="Shape 147"/>
        <p:cNvGrpSpPr/>
        <p:nvPr/>
      </p:nvGrpSpPr>
      <p:grpSpPr>
        <a:xfrm>
          <a:off x="0" y="0"/>
          <a:ext cx="0" cy="0"/>
          <a:chOff x="0" y="0"/>
          <a:chExt cx="0" cy="0"/>
        </a:xfrm>
      </p:grpSpPr>
      <p:sp>
        <p:nvSpPr>
          <p:cNvPr id="9" name="Google Shape;148;p22">
            <a:extLst>
              <a:ext uri="{FF2B5EF4-FFF2-40B4-BE49-F238E27FC236}">
                <a16:creationId xmlns:a16="http://schemas.microsoft.com/office/drawing/2014/main" id="{72040566-1D98-4063-84B4-C29BE78E02FD}"/>
              </a:ext>
            </a:extLst>
          </p:cNvPr>
          <p:cNvSpPr/>
          <p:nvPr userDrawn="1"/>
        </p:nvSpPr>
        <p:spPr>
          <a:xfrm>
            <a:off x="0" y="1"/>
            <a:ext cx="12192000" cy="878000"/>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sp>
        <p:nvSpPr>
          <p:cNvPr id="14" name="Google Shape;148;p22">
            <a:extLst>
              <a:ext uri="{FF2B5EF4-FFF2-40B4-BE49-F238E27FC236}">
                <a16:creationId xmlns:a16="http://schemas.microsoft.com/office/drawing/2014/main" id="{E296B1DB-D57E-4895-B1ED-120D3A964AA0}"/>
              </a:ext>
            </a:extLst>
          </p:cNvPr>
          <p:cNvSpPr/>
          <p:nvPr userDrawn="1"/>
        </p:nvSpPr>
        <p:spPr>
          <a:xfrm>
            <a:off x="0" y="1641327"/>
            <a:ext cx="7623485" cy="549001"/>
          </a:xfrm>
          <a:prstGeom prst="rect">
            <a:avLst/>
          </a:prstGeom>
          <a:solidFill>
            <a:srgbClr val="005DAB"/>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sp>
        <p:nvSpPr>
          <p:cNvPr id="15" name="Pentágono 1">
            <a:extLst>
              <a:ext uri="{FF2B5EF4-FFF2-40B4-BE49-F238E27FC236}">
                <a16:creationId xmlns:a16="http://schemas.microsoft.com/office/drawing/2014/main" id="{951FCD8B-C7E3-4ACC-9A04-4AE2C2ACBC23}"/>
              </a:ext>
            </a:extLst>
          </p:cNvPr>
          <p:cNvSpPr/>
          <p:nvPr userDrawn="1"/>
        </p:nvSpPr>
        <p:spPr>
          <a:xfrm rot="10800000">
            <a:off x="353528" y="1641329"/>
            <a:ext cx="7300838" cy="549001"/>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 name="Gráfico 3">
            <a:extLst>
              <a:ext uri="{FF2B5EF4-FFF2-40B4-BE49-F238E27FC236}">
                <a16:creationId xmlns:a16="http://schemas.microsoft.com/office/drawing/2014/main" id="{FB0C9EB6-6EE4-4C48-97ED-C40398B2F80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669832" y="1051855"/>
            <a:ext cx="3522169" cy="1189710"/>
          </a:xfrm>
          <a:prstGeom prst="rect">
            <a:avLst/>
          </a:prstGeom>
        </p:spPr>
      </p:pic>
      <p:sp>
        <p:nvSpPr>
          <p:cNvPr id="16" name="Google Shape;61;p9">
            <a:extLst>
              <a:ext uri="{FF2B5EF4-FFF2-40B4-BE49-F238E27FC236}">
                <a16:creationId xmlns:a16="http://schemas.microsoft.com/office/drawing/2014/main" id="{2E5AA63A-209B-4C83-BC44-6B9706A20827}"/>
              </a:ext>
            </a:extLst>
          </p:cNvPr>
          <p:cNvSpPr txBox="1">
            <a:spLocks noGrp="1"/>
          </p:cNvSpPr>
          <p:nvPr>
            <p:ph type="title"/>
          </p:nvPr>
        </p:nvSpPr>
        <p:spPr>
          <a:xfrm>
            <a:off x="8976000" y="1260329"/>
            <a:ext cx="2700000" cy="36229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3000" b="1">
                <a:solidFill>
                  <a:schemeClr val="bg1"/>
                </a:solidFill>
                <a:latin typeface="Calibri"/>
                <a:ea typeface="Calibri"/>
                <a:cs typeface="Calibri"/>
                <a:sym typeface="Calibri"/>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a:p>
        </p:txBody>
      </p:sp>
      <p:pic>
        <p:nvPicPr>
          <p:cNvPr id="18" name="Google Shape;149;p22" descr="LOGO ICFES MEJOR SABER sistemas oscar baquero.png">
            <a:extLst>
              <a:ext uri="{FF2B5EF4-FFF2-40B4-BE49-F238E27FC236}">
                <a16:creationId xmlns:a16="http://schemas.microsoft.com/office/drawing/2014/main" id="{29755AF8-909F-4A8E-9179-0579AC1738BD}"/>
              </a:ext>
            </a:extLst>
          </p:cNvPr>
          <p:cNvPicPr preferRelativeResize="0"/>
          <p:nvPr userDrawn="1"/>
        </p:nvPicPr>
        <p:blipFill rotWithShape="1">
          <a:blip r:embed="rId4">
            <a:alphaModFix/>
          </a:blip>
          <a:srcRect/>
          <a:stretch/>
        </p:blipFill>
        <p:spPr>
          <a:xfrm>
            <a:off x="345964" y="178233"/>
            <a:ext cx="1535459" cy="528131"/>
          </a:xfrm>
          <a:prstGeom prst="rect">
            <a:avLst/>
          </a:prstGeom>
          <a:noFill/>
          <a:ln>
            <a:noFill/>
          </a:ln>
        </p:spPr>
      </p:pic>
      <p:pic>
        <p:nvPicPr>
          <p:cNvPr id="19" name="Google Shape;150;p22" descr="Logo_SaberEsDeTodos_Mesa de trabajo 4.png">
            <a:extLst>
              <a:ext uri="{FF2B5EF4-FFF2-40B4-BE49-F238E27FC236}">
                <a16:creationId xmlns:a16="http://schemas.microsoft.com/office/drawing/2014/main" id="{9AE70B1D-5DBD-4C8E-BD27-B88E1F6CF3F3}"/>
              </a:ext>
            </a:extLst>
          </p:cNvPr>
          <p:cNvPicPr preferRelativeResize="0"/>
          <p:nvPr userDrawn="1"/>
        </p:nvPicPr>
        <p:blipFill rotWithShape="1">
          <a:blip r:embed="rId5">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41367673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ítulo y texto" preserve="1" userDrawn="1">
  <p:cSld name="1_Título y texto">
    <p:bg>
      <p:bgPr>
        <a:solidFill>
          <a:schemeClr val="bg1"/>
        </a:solidFill>
        <a:effectLst/>
      </p:bgPr>
    </p:bg>
    <p:spTree>
      <p:nvGrpSpPr>
        <p:cNvPr id="1" name="Shape 142"/>
        <p:cNvGrpSpPr/>
        <p:nvPr/>
      </p:nvGrpSpPr>
      <p:grpSpPr>
        <a:xfrm>
          <a:off x="0" y="0"/>
          <a:ext cx="0" cy="0"/>
          <a:chOff x="0" y="0"/>
          <a:chExt cx="0" cy="0"/>
        </a:xfrm>
      </p:grpSpPr>
      <p:sp>
        <p:nvSpPr>
          <p:cNvPr id="4" name="Google Shape;145;p21">
            <a:extLst>
              <a:ext uri="{FF2B5EF4-FFF2-40B4-BE49-F238E27FC236}">
                <a16:creationId xmlns:a16="http://schemas.microsoft.com/office/drawing/2014/main" id="{96CB14A4-A310-4F55-9008-AD273C99380F}"/>
              </a:ext>
            </a:extLst>
          </p:cNvPr>
          <p:cNvSpPr/>
          <p:nvPr userDrawn="1"/>
        </p:nvSpPr>
        <p:spPr>
          <a:xfrm>
            <a:off x="11472000" y="0"/>
            <a:ext cx="720000" cy="6858000"/>
          </a:xfrm>
          <a:prstGeom prst="rect">
            <a:avLst/>
          </a:prstGeom>
          <a:solidFill>
            <a:srgbClr val="FF8300"/>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Calibri"/>
              <a:ea typeface="Calibri"/>
              <a:cs typeface="Calibri"/>
              <a:sym typeface="Calibri"/>
            </a:endParaRPr>
          </a:p>
        </p:txBody>
      </p:sp>
      <p:pic>
        <p:nvPicPr>
          <p:cNvPr id="5" name="Imagen 4">
            <a:extLst>
              <a:ext uri="{FF2B5EF4-FFF2-40B4-BE49-F238E27FC236}">
                <a16:creationId xmlns:a16="http://schemas.microsoft.com/office/drawing/2014/main" id="{04F1DA41-F7E5-4225-B80F-BDEB5AF9B2D2}"/>
              </a:ext>
            </a:extLst>
          </p:cNvPr>
          <p:cNvPicPr>
            <a:picLocks noChangeAspect="1"/>
          </p:cNvPicPr>
          <p:nvPr userDrawn="1"/>
        </p:nvPicPr>
        <p:blipFill>
          <a:blip r:embed="rId2"/>
          <a:stretch>
            <a:fillRect/>
          </a:stretch>
        </p:blipFill>
        <p:spPr>
          <a:xfrm>
            <a:off x="696000" y="3609000"/>
            <a:ext cx="1158750" cy="2598750"/>
          </a:xfrm>
          <a:prstGeom prst="rect">
            <a:avLst/>
          </a:prstGeom>
        </p:spPr>
      </p:pic>
    </p:spTree>
    <p:extLst>
      <p:ext uri="{BB962C8B-B14F-4D97-AF65-F5344CB8AC3E}">
        <p14:creationId xmlns:p14="http://schemas.microsoft.com/office/powerpoint/2010/main" val="27857918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ítulo y texto" preserve="1" userDrawn="1">
  <p:cSld name="1_Título y texto">
    <p:bg>
      <p:bgPr>
        <a:solidFill>
          <a:schemeClr val="bg1"/>
        </a:solidFill>
        <a:effectLst/>
      </p:bgPr>
    </p:bg>
    <p:spTree>
      <p:nvGrpSpPr>
        <p:cNvPr id="1" name="Shape 142"/>
        <p:cNvGrpSpPr/>
        <p:nvPr/>
      </p:nvGrpSpPr>
      <p:grpSpPr>
        <a:xfrm>
          <a:off x="0" y="0"/>
          <a:ext cx="0" cy="0"/>
          <a:chOff x="0" y="0"/>
          <a:chExt cx="0" cy="0"/>
        </a:xfrm>
      </p:grpSpPr>
      <p:sp>
        <p:nvSpPr>
          <p:cNvPr id="4" name="Google Shape;145;p21">
            <a:extLst>
              <a:ext uri="{FF2B5EF4-FFF2-40B4-BE49-F238E27FC236}">
                <a16:creationId xmlns:a16="http://schemas.microsoft.com/office/drawing/2014/main" id="{96CB14A4-A310-4F55-9008-AD273C99380F}"/>
              </a:ext>
            </a:extLst>
          </p:cNvPr>
          <p:cNvSpPr/>
          <p:nvPr userDrawn="1"/>
        </p:nvSpPr>
        <p:spPr>
          <a:xfrm>
            <a:off x="11472000" y="0"/>
            <a:ext cx="720000" cy="6858000"/>
          </a:xfrm>
          <a:prstGeom prst="rect">
            <a:avLst/>
          </a:prstGeom>
          <a:solidFill>
            <a:srgbClr val="1652B6"/>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Calibri"/>
              <a:ea typeface="Calibri"/>
              <a:cs typeface="Calibri"/>
              <a:sym typeface="Calibri"/>
            </a:endParaRPr>
          </a:p>
        </p:txBody>
      </p:sp>
      <p:pic>
        <p:nvPicPr>
          <p:cNvPr id="6" name="Gráfico 5">
            <a:extLst>
              <a:ext uri="{FF2B5EF4-FFF2-40B4-BE49-F238E27FC236}">
                <a16:creationId xmlns:a16="http://schemas.microsoft.com/office/drawing/2014/main" id="{5CC37E80-3D6E-4C1C-8786-C1CFF410D44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96000" y="3609000"/>
            <a:ext cx="1170197" cy="2598750"/>
          </a:xfrm>
          <a:prstGeom prst="rect">
            <a:avLst/>
          </a:prstGeom>
        </p:spPr>
      </p:pic>
    </p:spTree>
    <p:extLst>
      <p:ext uri="{BB962C8B-B14F-4D97-AF65-F5344CB8AC3E}">
        <p14:creationId xmlns:p14="http://schemas.microsoft.com/office/powerpoint/2010/main" val="979945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texto" preserve="1">
  <p:cSld name="1_Título y texto">
    <p:bg>
      <p:bgPr>
        <a:solidFill>
          <a:srgbClr val="DCEAFB"/>
        </a:solidFill>
        <a:effectLst/>
      </p:bgPr>
    </p:bg>
    <p:spTree>
      <p:nvGrpSpPr>
        <p:cNvPr id="1" name="Shape 151"/>
        <p:cNvGrpSpPr/>
        <p:nvPr/>
      </p:nvGrpSpPr>
      <p:grpSpPr>
        <a:xfrm>
          <a:off x="0" y="0"/>
          <a:ext cx="0" cy="0"/>
          <a:chOff x="0" y="0"/>
          <a:chExt cx="0" cy="0"/>
        </a:xfrm>
      </p:grpSpPr>
      <p:sp>
        <p:nvSpPr>
          <p:cNvPr id="152" name="Google Shape;152;p23"/>
          <p:cNvSpPr/>
          <p:nvPr/>
        </p:nvSpPr>
        <p:spPr>
          <a:xfrm>
            <a:off x="0" y="1"/>
            <a:ext cx="12192000" cy="878000"/>
          </a:xfrm>
          <a:prstGeom prst="rect">
            <a:avLst/>
          </a:prstGeom>
          <a:solidFill>
            <a:schemeClr val="l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dk1"/>
              </a:solidFill>
              <a:latin typeface="Calibri"/>
              <a:ea typeface="Calibri"/>
              <a:cs typeface="Calibri"/>
              <a:sym typeface="Calibri"/>
            </a:endParaRPr>
          </a:p>
        </p:txBody>
      </p:sp>
      <p:pic>
        <p:nvPicPr>
          <p:cNvPr id="153" name="Google Shape;153;p23"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54" name="Google Shape;154;p23"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
        <p:nvSpPr>
          <p:cNvPr id="5" name="Google Shape;147;p22">
            <a:extLst>
              <a:ext uri="{FF2B5EF4-FFF2-40B4-BE49-F238E27FC236}">
                <a16:creationId xmlns:a16="http://schemas.microsoft.com/office/drawing/2014/main" id="{ACA1B657-BEC6-426C-9111-9EF249257BB2}"/>
              </a:ext>
            </a:extLst>
          </p:cNvPr>
          <p:cNvSpPr/>
          <p:nvPr userDrawn="1"/>
        </p:nvSpPr>
        <p:spPr>
          <a:xfrm>
            <a:off x="-15761" y="878001"/>
            <a:ext cx="8271762" cy="5971309"/>
          </a:xfrm>
          <a:prstGeom prst="rect">
            <a:avLst/>
          </a:prstGeom>
          <a:solidFill>
            <a:srgbClr val="C6DAED"/>
          </a:solidFill>
          <a:ln>
            <a:noFill/>
          </a:ln>
        </p:spPr>
        <p:txBody>
          <a:bodyPr spcFirstLastPara="1" wrap="square" lIns="121900" tIns="60933" rIns="121900" bIns="60933" anchor="ctr" anchorCtr="0">
            <a:noAutofit/>
          </a:bodyPr>
          <a:lstStyle/>
          <a:p>
            <a:pPr algn="ctr">
              <a:buClr>
                <a:srgbClr val="000000"/>
              </a:buClr>
              <a:buSzPts val="1400"/>
              <a:buFont typeface="Arial"/>
              <a:buNone/>
            </a:pPr>
            <a:endParaRPr sz="1867" kern="0">
              <a:solidFill>
                <a:srgbClr val="FFFFFF"/>
              </a:solidFill>
              <a:latin typeface="Calibri"/>
              <a:ea typeface="Calibri"/>
              <a:cs typeface="Calibri"/>
              <a:sym typeface="Calibri"/>
            </a:endParaRPr>
          </a:p>
        </p:txBody>
      </p:sp>
    </p:spTree>
    <p:extLst>
      <p:ext uri="{BB962C8B-B14F-4D97-AF65-F5344CB8AC3E}">
        <p14:creationId xmlns:p14="http://schemas.microsoft.com/office/powerpoint/2010/main" val="11395700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ítulo y texto" preserve="1" userDrawn="1">
  <p:cSld name="1_Título y texto">
    <p:bg>
      <p:bgPr>
        <a:solidFill>
          <a:srgbClr val="2D6DF3"/>
        </a:solidFill>
        <a:effectLst/>
      </p:bgPr>
    </p:bg>
    <p:spTree>
      <p:nvGrpSpPr>
        <p:cNvPr id="1" name="Shape 142"/>
        <p:cNvGrpSpPr/>
        <p:nvPr/>
      </p:nvGrpSpPr>
      <p:grpSpPr>
        <a:xfrm>
          <a:off x="0" y="0"/>
          <a:ext cx="0" cy="0"/>
          <a:chOff x="0" y="0"/>
          <a:chExt cx="0" cy="0"/>
        </a:xfrm>
      </p:grpSpPr>
      <p:sp>
        <p:nvSpPr>
          <p:cNvPr id="145" name="Google Shape;145;p21"/>
          <p:cNvSpPr/>
          <p:nvPr/>
        </p:nvSpPr>
        <p:spPr>
          <a:xfrm>
            <a:off x="0" y="0"/>
            <a:ext cx="3778400" cy="6858000"/>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Calibri"/>
              <a:ea typeface="Calibri"/>
              <a:cs typeface="Calibri"/>
              <a:sym typeface="Calibri"/>
            </a:endParaRPr>
          </a:p>
        </p:txBody>
      </p:sp>
      <p:pic>
        <p:nvPicPr>
          <p:cNvPr id="146" name="Google Shape;146;p21" descr="LOGO ICFES MEJOR SABER sistemas oscar baquero.png"/>
          <p:cNvPicPr preferRelativeResize="0"/>
          <p:nvPr/>
        </p:nvPicPr>
        <p:blipFill rotWithShape="1">
          <a:blip r:embed="rId2">
            <a:alphaModFix/>
          </a:blip>
          <a:srcRect/>
          <a:stretch/>
        </p:blipFill>
        <p:spPr>
          <a:xfrm>
            <a:off x="627959" y="2911300"/>
            <a:ext cx="2727244" cy="938053"/>
          </a:xfrm>
          <a:prstGeom prst="rect">
            <a:avLst/>
          </a:prstGeom>
          <a:noFill/>
          <a:ln>
            <a:noFill/>
          </a:ln>
        </p:spPr>
      </p:pic>
    </p:spTree>
    <p:extLst>
      <p:ext uri="{BB962C8B-B14F-4D97-AF65-F5344CB8AC3E}">
        <p14:creationId xmlns:p14="http://schemas.microsoft.com/office/powerpoint/2010/main" val="12242761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En blanco" preserve="1" userDrawn="1">
  <p:cSld name="1_En blanco">
    <p:bg>
      <p:bgPr>
        <a:solidFill>
          <a:srgbClr val="FDE6C3"/>
        </a:solidFill>
        <a:effectLst/>
      </p:bgPr>
    </p:bg>
    <p:spTree>
      <p:nvGrpSpPr>
        <p:cNvPr id="1" name="Shape 147"/>
        <p:cNvGrpSpPr/>
        <p:nvPr/>
      </p:nvGrpSpPr>
      <p:grpSpPr>
        <a:xfrm>
          <a:off x="0" y="0"/>
          <a:ext cx="0" cy="0"/>
          <a:chOff x="0" y="0"/>
          <a:chExt cx="0" cy="0"/>
        </a:xfrm>
      </p:grpSpPr>
      <p:sp>
        <p:nvSpPr>
          <p:cNvPr id="17" name="Google Shape;148;p22">
            <a:extLst>
              <a:ext uri="{FF2B5EF4-FFF2-40B4-BE49-F238E27FC236}">
                <a16:creationId xmlns:a16="http://schemas.microsoft.com/office/drawing/2014/main" id="{E40A63CF-91AE-4A03-8778-DF46672A8912}"/>
              </a:ext>
            </a:extLst>
          </p:cNvPr>
          <p:cNvSpPr/>
          <p:nvPr userDrawn="1"/>
        </p:nvSpPr>
        <p:spPr>
          <a:xfrm>
            <a:off x="0" y="1"/>
            <a:ext cx="12192000" cy="878000"/>
          </a:xfrm>
          <a:prstGeom prst="rect">
            <a:avLst/>
          </a:prstGeom>
          <a:solidFill>
            <a:schemeClr val="bg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8" name="Google Shape;149;p22" descr="LOGO ICFES MEJOR SABER sistemas oscar baquero.png">
            <a:extLst>
              <a:ext uri="{FF2B5EF4-FFF2-40B4-BE49-F238E27FC236}">
                <a16:creationId xmlns:a16="http://schemas.microsoft.com/office/drawing/2014/main" id="{29755AF8-909F-4A8E-9179-0579AC1738BD}"/>
              </a:ext>
            </a:extLst>
          </p:cNvPr>
          <p:cNvPicPr preferRelativeResize="0"/>
          <p:nvPr userDrawn="1"/>
        </p:nvPicPr>
        <p:blipFill rotWithShape="1">
          <a:blip r:embed="rId2">
            <a:alphaModFix/>
          </a:blip>
          <a:srcRect/>
          <a:stretch/>
        </p:blipFill>
        <p:spPr>
          <a:xfrm>
            <a:off x="345964" y="178233"/>
            <a:ext cx="1535459" cy="528131"/>
          </a:xfrm>
          <a:prstGeom prst="rect">
            <a:avLst/>
          </a:prstGeom>
          <a:noFill/>
          <a:ln>
            <a:noFill/>
          </a:ln>
        </p:spPr>
      </p:pic>
      <p:pic>
        <p:nvPicPr>
          <p:cNvPr id="19" name="Google Shape;150;p22" descr="Logo_SaberEsDeTodos_Mesa de trabajo 4.png">
            <a:extLst>
              <a:ext uri="{FF2B5EF4-FFF2-40B4-BE49-F238E27FC236}">
                <a16:creationId xmlns:a16="http://schemas.microsoft.com/office/drawing/2014/main" id="{9AE70B1D-5DBD-4C8E-BD27-B88E1F6CF3F3}"/>
              </a:ext>
            </a:extLst>
          </p:cNvPr>
          <p:cNvPicPr preferRelativeResize="0"/>
          <p:nvPr userDrawn="1"/>
        </p:nvPicPr>
        <p:blipFill rotWithShape="1">
          <a:blip r:embed="rId3">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13608194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En blanco" preserve="1" userDrawn="1">
  <p:cSld name="1_En blanco">
    <p:bg>
      <p:bgPr>
        <a:solidFill>
          <a:srgbClr val="FDE6C3"/>
        </a:solidFill>
        <a:effectLst/>
      </p:bgPr>
    </p:bg>
    <p:spTree>
      <p:nvGrpSpPr>
        <p:cNvPr id="1" name="Shape 147"/>
        <p:cNvGrpSpPr/>
        <p:nvPr/>
      </p:nvGrpSpPr>
      <p:grpSpPr>
        <a:xfrm>
          <a:off x="0" y="0"/>
          <a:ext cx="0" cy="0"/>
          <a:chOff x="0" y="0"/>
          <a:chExt cx="0" cy="0"/>
        </a:xfrm>
      </p:grpSpPr>
      <p:sp>
        <p:nvSpPr>
          <p:cNvPr id="17" name="Google Shape;148;p22">
            <a:extLst>
              <a:ext uri="{FF2B5EF4-FFF2-40B4-BE49-F238E27FC236}">
                <a16:creationId xmlns:a16="http://schemas.microsoft.com/office/drawing/2014/main" id="{E40A63CF-91AE-4A03-8778-DF46672A8912}"/>
              </a:ext>
            </a:extLst>
          </p:cNvPr>
          <p:cNvSpPr/>
          <p:nvPr userDrawn="1"/>
        </p:nvSpPr>
        <p:spPr>
          <a:xfrm>
            <a:off x="0" y="1"/>
            <a:ext cx="12192000" cy="878000"/>
          </a:xfrm>
          <a:prstGeom prst="rect">
            <a:avLst/>
          </a:prstGeom>
          <a:solidFill>
            <a:schemeClr val="bg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8" name="Google Shape;149;p22" descr="LOGO ICFES MEJOR SABER sistemas oscar baquero.png">
            <a:extLst>
              <a:ext uri="{FF2B5EF4-FFF2-40B4-BE49-F238E27FC236}">
                <a16:creationId xmlns:a16="http://schemas.microsoft.com/office/drawing/2014/main" id="{29755AF8-909F-4A8E-9179-0579AC1738BD}"/>
              </a:ext>
            </a:extLst>
          </p:cNvPr>
          <p:cNvPicPr preferRelativeResize="0"/>
          <p:nvPr userDrawn="1"/>
        </p:nvPicPr>
        <p:blipFill rotWithShape="1">
          <a:blip r:embed="rId2">
            <a:alphaModFix/>
          </a:blip>
          <a:srcRect/>
          <a:stretch/>
        </p:blipFill>
        <p:spPr>
          <a:xfrm>
            <a:off x="345964" y="178233"/>
            <a:ext cx="1535459" cy="528131"/>
          </a:xfrm>
          <a:prstGeom prst="rect">
            <a:avLst/>
          </a:prstGeom>
          <a:noFill/>
          <a:ln>
            <a:noFill/>
          </a:ln>
        </p:spPr>
      </p:pic>
      <p:pic>
        <p:nvPicPr>
          <p:cNvPr id="19" name="Google Shape;150;p22" descr="Logo_SaberEsDeTodos_Mesa de trabajo 4.png">
            <a:extLst>
              <a:ext uri="{FF2B5EF4-FFF2-40B4-BE49-F238E27FC236}">
                <a16:creationId xmlns:a16="http://schemas.microsoft.com/office/drawing/2014/main" id="{9AE70B1D-5DBD-4C8E-BD27-B88E1F6CF3F3}"/>
              </a:ext>
            </a:extLst>
          </p:cNvPr>
          <p:cNvPicPr preferRelativeResize="0"/>
          <p:nvPr userDrawn="1"/>
        </p:nvPicPr>
        <p:blipFill rotWithShape="1">
          <a:blip r:embed="rId3">
            <a:alphaModFix/>
          </a:blip>
          <a:srcRect/>
          <a:stretch/>
        </p:blipFill>
        <p:spPr>
          <a:xfrm>
            <a:off x="8960239" y="242384"/>
            <a:ext cx="2897419" cy="434783"/>
          </a:xfrm>
          <a:prstGeom prst="rect">
            <a:avLst/>
          </a:prstGeom>
          <a:noFill/>
          <a:ln>
            <a:noFill/>
          </a:ln>
        </p:spPr>
      </p:pic>
      <p:sp>
        <p:nvSpPr>
          <p:cNvPr id="3" name="Rectángulo: esquinas redondeadas 2">
            <a:extLst>
              <a:ext uri="{FF2B5EF4-FFF2-40B4-BE49-F238E27FC236}">
                <a16:creationId xmlns:a16="http://schemas.microsoft.com/office/drawing/2014/main" id="{F51096E6-1CBF-49D8-AD39-E0C93219A351}"/>
              </a:ext>
            </a:extLst>
          </p:cNvPr>
          <p:cNvSpPr/>
          <p:nvPr userDrawn="1"/>
        </p:nvSpPr>
        <p:spPr>
          <a:xfrm>
            <a:off x="345964" y="1293091"/>
            <a:ext cx="11511694" cy="5015345"/>
          </a:xfrm>
          <a:prstGeom prst="round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rgbClr val="FFFFCC"/>
              </a:solidFill>
            </a:endParaRPr>
          </a:p>
        </p:txBody>
      </p:sp>
    </p:spTree>
    <p:extLst>
      <p:ext uri="{BB962C8B-B14F-4D97-AF65-F5344CB8AC3E}">
        <p14:creationId xmlns:p14="http://schemas.microsoft.com/office/powerpoint/2010/main" val="5390226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ítulo y texto" preserve="1">
  <p:cSld name="1_Título y texto">
    <p:bg>
      <p:bgPr>
        <a:solidFill>
          <a:srgbClr val="2D6DF3"/>
        </a:solidFill>
        <a:effectLst/>
      </p:bgPr>
    </p:bg>
    <p:spTree>
      <p:nvGrpSpPr>
        <p:cNvPr id="1" name="Shape 117"/>
        <p:cNvGrpSpPr/>
        <p:nvPr/>
      </p:nvGrpSpPr>
      <p:grpSpPr>
        <a:xfrm>
          <a:off x="0" y="0"/>
          <a:ext cx="0" cy="0"/>
          <a:chOff x="0" y="0"/>
          <a:chExt cx="0" cy="0"/>
        </a:xfrm>
      </p:grpSpPr>
      <p:sp>
        <p:nvSpPr>
          <p:cNvPr id="118" name="Google Shape;118;p18"/>
          <p:cNvSpPr/>
          <p:nvPr/>
        </p:nvSpPr>
        <p:spPr>
          <a:xfrm>
            <a:off x="3794517" y="4389000"/>
            <a:ext cx="8397600" cy="2469200"/>
          </a:xfrm>
          <a:prstGeom prst="rect">
            <a:avLst/>
          </a:prstGeom>
          <a:solidFill>
            <a:srgbClr val="0652E2"/>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sp>
        <p:nvSpPr>
          <p:cNvPr id="119" name="Google Shape;119;p18"/>
          <p:cNvSpPr txBox="1">
            <a:spLocks noGrp="1"/>
          </p:cNvSpPr>
          <p:nvPr>
            <p:ph type="title"/>
          </p:nvPr>
        </p:nvSpPr>
        <p:spPr>
          <a:xfrm>
            <a:off x="4306132" y="2310700"/>
            <a:ext cx="7189868" cy="858400"/>
          </a:xfrm>
          <a:prstGeom prst="rect">
            <a:avLst/>
          </a:prstGeom>
          <a:noFill/>
          <a:ln>
            <a:noFill/>
          </a:ln>
        </p:spPr>
        <p:txBody>
          <a:bodyPr spcFirstLastPara="1" wrap="square" lIns="68575" tIns="34275" rIns="68575" bIns="34275" anchor="ctr" anchorCtr="0"/>
          <a:lstStyle>
            <a:lvl1pPr lvl="0" algn="l" rtl="0">
              <a:lnSpc>
                <a:spcPct val="80000"/>
              </a:lnSpc>
              <a:spcBef>
                <a:spcPts val="0"/>
              </a:spcBef>
              <a:spcAft>
                <a:spcPts val="0"/>
              </a:spcAft>
              <a:buClr>
                <a:srgbClr val="FFFFFF"/>
              </a:buClr>
              <a:buSzPts val="1400"/>
              <a:buFont typeface="Work Sans SemiBold"/>
              <a:buNone/>
              <a:defRPr sz="6133">
                <a:solidFill>
                  <a:srgbClr val="FFFFFF"/>
                </a:solidFill>
                <a:latin typeface="Calibri"/>
                <a:ea typeface="Calibri"/>
                <a:cs typeface="Calibri"/>
                <a:sym typeface="Calibri"/>
              </a:defRPr>
            </a:lvl1pPr>
            <a:lvl2pPr lvl="1" algn="l" rtl="0">
              <a:lnSpc>
                <a:spcPct val="100000"/>
              </a:lnSpc>
              <a:spcBef>
                <a:spcPts val="0"/>
              </a:spcBef>
              <a:spcAft>
                <a:spcPts val="0"/>
              </a:spcAft>
              <a:buClr>
                <a:srgbClr val="FFFFFF"/>
              </a:buClr>
              <a:buSzPts val="1100"/>
              <a:buNone/>
              <a:defRPr>
                <a:solidFill>
                  <a:srgbClr val="FFFFFF"/>
                </a:solidFill>
              </a:defRPr>
            </a:lvl2pPr>
            <a:lvl3pPr lvl="2" algn="l" rtl="0">
              <a:lnSpc>
                <a:spcPct val="100000"/>
              </a:lnSpc>
              <a:spcBef>
                <a:spcPts val="0"/>
              </a:spcBef>
              <a:spcAft>
                <a:spcPts val="0"/>
              </a:spcAft>
              <a:buClr>
                <a:srgbClr val="FFFFFF"/>
              </a:buClr>
              <a:buSzPts val="1100"/>
              <a:buNone/>
              <a:defRPr>
                <a:solidFill>
                  <a:srgbClr val="FFFFFF"/>
                </a:solidFill>
              </a:defRPr>
            </a:lvl3pPr>
            <a:lvl4pPr lvl="3" algn="l" rtl="0">
              <a:lnSpc>
                <a:spcPct val="100000"/>
              </a:lnSpc>
              <a:spcBef>
                <a:spcPts val="0"/>
              </a:spcBef>
              <a:spcAft>
                <a:spcPts val="0"/>
              </a:spcAft>
              <a:buClr>
                <a:srgbClr val="FFFFFF"/>
              </a:buClr>
              <a:buSzPts val="1100"/>
              <a:buNone/>
              <a:defRPr>
                <a:solidFill>
                  <a:srgbClr val="FFFFFF"/>
                </a:solidFill>
              </a:defRPr>
            </a:lvl4pPr>
            <a:lvl5pPr lvl="4" algn="l" rtl="0">
              <a:lnSpc>
                <a:spcPct val="100000"/>
              </a:lnSpc>
              <a:spcBef>
                <a:spcPts val="0"/>
              </a:spcBef>
              <a:spcAft>
                <a:spcPts val="0"/>
              </a:spcAft>
              <a:buClr>
                <a:srgbClr val="FFFFFF"/>
              </a:buClr>
              <a:buSzPts val="1100"/>
              <a:buNone/>
              <a:defRPr>
                <a:solidFill>
                  <a:srgbClr val="FFFFFF"/>
                </a:solidFill>
              </a:defRPr>
            </a:lvl5pPr>
            <a:lvl6pPr lvl="5" algn="l" rtl="0">
              <a:lnSpc>
                <a:spcPct val="100000"/>
              </a:lnSpc>
              <a:spcBef>
                <a:spcPts val="0"/>
              </a:spcBef>
              <a:spcAft>
                <a:spcPts val="0"/>
              </a:spcAft>
              <a:buClr>
                <a:srgbClr val="FFFFFF"/>
              </a:buClr>
              <a:buSzPts val="1100"/>
              <a:buNone/>
              <a:defRPr>
                <a:solidFill>
                  <a:srgbClr val="FFFFFF"/>
                </a:solidFill>
              </a:defRPr>
            </a:lvl6pPr>
            <a:lvl7pPr lvl="6" algn="l" rtl="0">
              <a:lnSpc>
                <a:spcPct val="100000"/>
              </a:lnSpc>
              <a:spcBef>
                <a:spcPts val="0"/>
              </a:spcBef>
              <a:spcAft>
                <a:spcPts val="0"/>
              </a:spcAft>
              <a:buClr>
                <a:srgbClr val="FFFFFF"/>
              </a:buClr>
              <a:buSzPts val="1100"/>
              <a:buNone/>
              <a:defRPr>
                <a:solidFill>
                  <a:srgbClr val="FFFFFF"/>
                </a:solidFill>
              </a:defRPr>
            </a:lvl7pPr>
            <a:lvl8pPr lvl="7" algn="l" rtl="0">
              <a:lnSpc>
                <a:spcPct val="100000"/>
              </a:lnSpc>
              <a:spcBef>
                <a:spcPts val="0"/>
              </a:spcBef>
              <a:spcAft>
                <a:spcPts val="0"/>
              </a:spcAft>
              <a:buClr>
                <a:srgbClr val="FFFFFF"/>
              </a:buClr>
              <a:buSzPts val="1100"/>
              <a:buNone/>
              <a:defRPr>
                <a:solidFill>
                  <a:srgbClr val="FFFFFF"/>
                </a:solidFill>
              </a:defRPr>
            </a:lvl8pPr>
            <a:lvl9pPr lvl="8" algn="l" rtl="0">
              <a:lnSpc>
                <a:spcPct val="100000"/>
              </a:lnSpc>
              <a:spcBef>
                <a:spcPts val="0"/>
              </a:spcBef>
              <a:spcAft>
                <a:spcPts val="0"/>
              </a:spcAft>
              <a:buClr>
                <a:srgbClr val="FFFFFF"/>
              </a:buClr>
              <a:buSzPts val="1100"/>
              <a:buNone/>
              <a:defRPr>
                <a:solidFill>
                  <a:srgbClr val="FFFFFF"/>
                </a:solidFill>
              </a:defRPr>
            </a:lvl9pPr>
          </a:lstStyle>
          <a:p>
            <a:endParaRPr/>
          </a:p>
        </p:txBody>
      </p:sp>
      <p:sp>
        <p:nvSpPr>
          <p:cNvPr id="120" name="Google Shape;120;p18"/>
          <p:cNvSpPr txBox="1">
            <a:spLocks noGrp="1"/>
          </p:cNvSpPr>
          <p:nvPr>
            <p:ph type="body" idx="1"/>
          </p:nvPr>
        </p:nvSpPr>
        <p:spPr>
          <a:xfrm>
            <a:off x="4296000" y="4533035"/>
            <a:ext cx="7200000" cy="1771200"/>
          </a:xfrm>
          <a:prstGeom prst="rect">
            <a:avLst/>
          </a:prstGeom>
          <a:noFill/>
          <a:ln>
            <a:noFill/>
          </a:ln>
        </p:spPr>
        <p:txBody>
          <a:bodyPr spcFirstLastPara="1" wrap="square" lIns="68575" tIns="34275" rIns="68575" bIns="34275" anchor="t" anchorCtr="0">
            <a:normAutofit/>
          </a:bodyPr>
          <a:lstStyle>
            <a:lvl1pPr marL="609585" lvl="0" indent="-304792" algn="l" rtl="0">
              <a:lnSpc>
                <a:spcPct val="90000"/>
              </a:lnSpc>
              <a:spcBef>
                <a:spcPts val="1067"/>
              </a:spcBef>
              <a:spcAft>
                <a:spcPts val="0"/>
              </a:spcAft>
              <a:buClr>
                <a:srgbClr val="FFFFFF"/>
              </a:buClr>
              <a:buSzPts val="1400"/>
              <a:buNone/>
              <a:defRPr sz="1867" b="1">
                <a:solidFill>
                  <a:srgbClr val="FFFFFF"/>
                </a:solidFill>
                <a:latin typeface="+mj-lt"/>
                <a:ea typeface="Calibri"/>
                <a:cs typeface="Calibri"/>
                <a:sym typeface="Calibri"/>
              </a:defRPr>
            </a:lvl1pPr>
            <a:lvl2pPr marL="1219170" lvl="1" indent="-423323" algn="l" rtl="0">
              <a:lnSpc>
                <a:spcPct val="90000"/>
              </a:lnSpc>
              <a:spcBef>
                <a:spcPts val="533"/>
              </a:spcBef>
              <a:spcAft>
                <a:spcPts val="0"/>
              </a:spcAft>
              <a:buClr>
                <a:srgbClr val="FFFFFF"/>
              </a:buClr>
              <a:buSzPts val="1400"/>
              <a:buChar char="•"/>
              <a:defRPr>
                <a:solidFill>
                  <a:srgbClr val="FFFFFF"/>
                </a:solidFill>
              </a:defRPr>
            </a:lvl2pPr>
            <a:lvl3pPr marL="1828754" lvl="2" indent="-423323" algn="l" rtl="0">
              <a:lnSpc>
                <a:spcPct val="90000"/>
              </a:lnSpc>
              <a:spcBef>
                <a:spcPts val="533"/>
              </a:spcBef>
              <a:spcAft>
                <a:spcPts val="0"/>
              </a:spcAft>
              <a:buClr>
                <a:srgbClr val="FFFFFF"/>
              </a:buClr>
              <a:buSzPts val="1400"/>
              <a:buChar char="•"/>
              <a:defRPr>
                <a:solidFill>
                  <a:srgbClr val="FFFFFF"/>
                </a:solidFill>
              </a:defRPr>
            </a:lvl3pPr>
            <a:lvl4pPr marL="2438339" lvl="3" indent="-423323" algn="l" rtl="0">
              <a:lnSpc>
                <a:spcPct val="90000"/>
              </a:lnSpc>
              <a:spcBef>
                <a:spcPts val="533"/>
              </a:spcBef>
              <a:spcAft>
                <a:spcPts val="0"/>
              </a:spcAft>
              <a:buClr>
                <a:srgbClr val="FFFFFF"/>
              </a:buClr>
              <a:buSzPts val="1400"/>
              <a:buChar char="•"/>
              <a:defRPr>
                <a:solidFill>
                  <a:srgbClr val="FFFFFF"/>
                </a:solidFill>
              </a:defRPr>
            </a:lvl4pPr>
            <a:lvl5pPr marL="3047924" lvl="4" indent="-423323" algn="l" rtl="0">
              <a:lnSpc>
                <a:spcPct val="90000"/>
              </a:lnSpc>
              <a:spcBef>
                <a:spcPts val="533"/>
              </a:spcBef>
              <a:spcAft>
                <a:spcPts val="0"/>
              </a:spcAft>
              <a:buClr>
                <a:srgbClr val="FFFFFF"/>
              </a:buClr>
              <a:buSzPts val="1400"/>
              <a:buChar char="•"/>
              <a:defRPr>
                <a:solidFill>
                  <a:srgbClr val="FFFFFF"/>
                </a:solidFill>
              </a:defRPr>
            </a:lvl5pPr>
            <a:lvl6pPr marL="3657509" lvl="5" indent="-423323" algn="l" rtl="0">
              <a:lnSpc>
                <a:spcPct val="90000"/>
              </a:lnSpc>
              <a:spcBef>
                <a:spcPts val="533"/>
              </a:spcBef>
              <a:spcAft>
                <a:spcPts val="0"/>
              </a:spcAft>
              <a:buClr>
                <a:srgbClr val="FFFFFF"/>
              </a:buClr>
              <a:buSzPts val="1400"/>
              <a:buChar char="•"/>
              <a:defRPr>
                <a:solidFill>
                  <a:srgbClr val="FFFFFF"/>
                </a:solidFill>
              </a:defRPr>
            </a:lvl6pPr>
            <a:lvl7pPr marL="4267093" lvl="6" indent="-423323" algn="l" rtl="0">
              <a:lnSpc>
                <a:spcPct val="90000"/>
              </a:lnSpc>
              <a:spcBef>
                <a:spcPts val="533"/>
              </a:spcBef>
              <a:spcAft>
                <a:spcPts val="0"/>
              </a:spcAft>
              <a:buClr>
                <a:srgbClr val="FFFFFF"/>
              </a:buClr>
              <a:buSzPts val="1400"/>
              <a:buChar char="•"/>
              <a:defRPr>
                <a:solidFill>
                  <a:srgbClr val="FFFFFF"/>
                </a:solidFill>
              </a:defRPr>
            </a:lvl7pPr>
            <a:lvl8pPr marL="4876678" lvl="7" indent="-423323" algn="l" rtl="0">
              <a:lnSpc>
                <a:spcPct val="90000"/>
              </a:lnSpc>
              <a:spcBef>
                <a:spcPts val="533"/>
              </a:spcBef>
              <a:spcAft>
                <a:spcPts val="0"/>
              </a:spcAft>
              <a:buClr>
                <a:srgbClr val="FFFFFF"/>
              </a:buClr>
              <a:buSzPts val="1400"/>
              <a:buChar char="•"/>
              <a:defRPr>
                <a:solidFill>
                  <a:srgbClr val="FFFFFF"/>
                </a:solidFill>
              </a:defRPr>
            </a:lvl8pPr>
            <a:lvl9pPr marL="5486263" lvl="8" indent="-423323" algn="l" rtl="0">
              <a:lnSpc>
                <a:spcPct val="90000"/>
              </a:lnSpc>
              <a:spcBef>
                <a:spcPts val="533"/>
              </a:spcBef>
              <a:spcAft>
                <a:spcPts val="0"/>
              </a:spcAft>
              <a:buClr>
                <a:srgbClr val="FFFFFF"/>
              </a:buClr>
              <a:buSzPts val="1400"/>
              <a:buChar char="•"/>
              <a:defRPr>
                <a:solidFill>
                  <a:srgbClr val="FFFFFF"/>
                </a:solidFill>
              </a:defRPr>
            </a:lvl9pPr>
          </a:lstStyle>
          <a:p>
            <a:endParaRPr/>
          </a:p>
        </p:txBody>
      </p:sp>
      <p:sp>
        <p:nvSpPr>
          <p:cNvPr id="121" name="Google Shape;121;p18"/>
          <p:cNvSpPr/>
          <p:nvPr/>
        </p:nvSpPr>
        <p:spPr>
          <a:xfrm>
            <a:off x="0" y="0"/>
            <a:ext cx="3778400" cy="6858000"/>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Calibri"/>
              <a:ea typeface="Calibri"/>
              <a:cs typeface="Calibri"/>
              <a:sym typeface="Calibri"/>
            </a:endParaRPr>
          </a:p>
        </p:txBody>
      </p:sp>
      <p:pic>
        <p:nvPicPr>
          <p:cNvPr id="122" name="Google Shape;122;p18" descr="LOGO ICFES MEJOR SABER sistemas oscar baquero.png"/>
          <p:cNvPicPr preferRelativeResize="0"/>
          <p:nvPr/>
        </p:nvPicPr>
        <p:blipFill rotWithShape="1">
          <a:blip r:embed="rId2">
            <a:alphaModFix/>
          </a:blip>
          <a:srcRect/>
          <a:stretch/>
        </p:blipFill>
        <p:spPr>
          <a:xfrm>
            <a:off x="627959" y="2911300"/>
            <a:ext cx="2727244" cy="938053"/>
          </a:xfrm>
          <a:prstGeom prst="rect">
            <a:avLst/>
          </a:prstGeom>
          <a:noFill/>
          <a:ln>
            <a:noFill/>
          </a:ln>
        </p:spPr>
      </p:pic>
    </p:spTree>
    <p:extLst>
      <p:ext uri="{BB962C8B-B14F-4D97-AF65-F5344CB8AC3E}">
        <p14:creationId xmlns:p14="http://schemas.microsoft.com/office/powerpoint/2010/main" val="32158776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En blanco" preserve="1" userDrawn="1">
  <p:cSld name="1_En blanco">
    <p:spTree>
      <p:nvGrpSpPr>
        <p:cNvPr id="1" name="Shape 147"/>
        <p:cNvGrpSpPr/>
        <p:nvPr/>
      </p:nvGrpSpPr>
      <p:grpSpPr>
        <a:xfrm>
          <a:off x="0" y="0"/>
          <a:ext cx="0" cy="0"/>
          <a:chOff x="0" y="0"/>
          <a:chExt cx="0" cy="0"/>
        </a:xfrm>
      </p:grpSpPr>
      <p:sp>
        <p:nvSpPr>
          <p:cNvPr id="148" name="Google Shape;148;p22"/>
          <p:cNvSpPr/>
          <p:nvPr/>
        </p:nvSpPr>
        <p:spPr>
          <a:xfrm>
            <a:off x="0" y="1"/>
            <a:ext cx="12192000" cy="878000"/>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49" name="Google Shape;149;p22"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50" name="Google Shape;150;p22"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
        <p:nvSpPr>
          <p:cNvPr id="5" name="Google Shape;148;p22">
            <a:extLst>
              <a:ext uri="{FF2B5EF4-FFF2-40B4-BE49-F238E27FC236}">
                <a16:creationId xmlns:a16="http://schemas.microsoft.com/office/drawing/2014/main" id="{95CA6010-731F-49DB-88DF-7E04C749B079}"/>
              </a:ext>
            </a:extLst>
          </p:cNvPr>
          <p:cNvSpPr/>
          <p:nvPr userDrawn="1"/>
        </p:nvSpPr>
        <p:spPr>
          <a:xfrm>
            <a:off x="0" y="1089000"/>
            <a:ext cx="7623485" cy="549001"/>
          </a:xfrm>
          <a:prstGeom prst="rect">
            <a:avLst/>
          </a:prstGeom>
          <a:solidFill>
            <a:srgbClr val="FF8300"/>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sp>
        <p:nvSpPr>
          <p:cNvPr id="6" name="Pentágono 1">
            <a:extLst>
              <a:ext uri="{FF2B5EF4-FFF2-40B4-BE49-F238E27FC236}">
                <a16:creationId xmlns:a16="http://schemas.microsoft.com/office/drawing/2014/main" id="{24B4D0B8-92B6-49A0-AFCD-441B0824CDC5}"/>
              </a:ext>
            </a:extLst>
          </p:cNvPr>
          <p:cNvSpPr/>
          <p:nvPr userDrawn="1"/>
        </p:nvSpPr>
        <p:spPr>
          <a:xfrm rot="10800000">
            <a:off x="353528" y="1089002"/>
            <a:ext cx="7300838" cy="549001"/>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Google Shape;61;p9">
            <a:extLst>
              <a:ext uri="{FF2B5EF4-FFF2-40B4-BE49-F238E27FC236}">
                <a16:creationId xmlns:a16="http://schemas.microsoft.com/office/drawing/2014/main" id="{B18EF1ED-7C64-4308-90FA-EE7F8D5BC3EE}"/>
              </a:ext>
            </a:extLst>
          </p:cNvPr>
          <p:cNvSpPr txBox="1">
            <a:spLocks noGrp="1"/>
          </p:cNvSpPr>
          <p:nvPr>
            <p:ph type="title"/>
          </p:nvPr>
        </p:nvSpPr>
        <p:spPr>
          <a:xfrm>
            <a:off x="516000" y="1206404"/>
            <a:ext cx="6928172" cy="36229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2800" b="0">
                <a:solidFill>
                  <a:srgbClr val="1652B6"/>
                </a:solidFill>
                <a:latin typeface="Calibri"/>
                <a:ea typeface="Calibri"/>
                <a:cs typeface="Calibri"/>
                <a:sym typeface="Calibri"/>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a:p>
        </p:txBody>
      </p:sp>
    </p:spTree>
    <p:extLst>
      <p:ext uri="{BB962C8B-B14F-4D97-AF65-F5344CB8AC3E}">
        <p14:creationId xmlns:p14="http://schemas.microsoft.com/office/powerpoint/2010/main" val="7995382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En blanco" preserve="1" userDrawn="1">
  <p:cSld name="1_En blanco">
    <p:bg>
      <p:bgPr>
        <a:solidFill>
          <a:srgbClr val="FDE6C3"/>
        </a:solidFill>
        <a:effectLst/>
      </p:bgPr>
    </p:bg>
    <p:spTree>
      <p:nvGrpSpPr>
        <p:cNvPr id="1" name="Shape 147"/>
        <p:cNvGrpSpPr/>
        <p:nvPr/>
      </p:nvGrpSpPr>
      <p:grpSpPr>
        <a:xfrm>
          <a:off x="0" y="0"/>
          <a:ext cx="0" cy="0"/>
          <a:chOff x="0" y="0"/>
          <a:chExt cx="0" cy="0"/>
        </a:xfrm>
      </p:grpSpPr>
      <p:sp>
        <p:nvSpPr>
          <p:cNvPr id="17" name="Google Shape;148;p22">
            <a:extLst>
              <a:ext uri="{FF2B5EF4-FFF2-40B4-BE49-F238E27FC236}">
                <a16:creationId xmlns:a16="http://schemas.microsoft.com/office/drawing/2014/main" id="{E40A63CF-91AE-4A03-8778-DF46672A8912}"/>
              </a:ext>
            </a:extLst>
          </p:cNvPr>
          <p:cNvSpPr/>
          <p:nvPr userDrawn="1"/>
        </p:nvSpPr>
        <p:spPr>
          <a:xfrm>
            <a:off x="0" y="1"/>
            <a:ext cx="12192000" cy="878000"/>
          </a:xfrm>
          <a:prstGeom prst="rect">
            <a:avLst/>
          </a:prstGeom>
          <a:solidFill>
            <a:schemeClr val="bg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8" name="Google Shape;149;p22" descr="LOGO ICFES MEJOR SABER sistemas oscar baquero.png">
            <a:extLst>
              <a:ext uri="{FF2B5EF4-FFF2-40B4-BE49-F238E27FC236}">
                <a16:creationId xmlns:a16="http://schemas.microsoft.com/office/drawing/2014/main" id="{29755AF8-909F-4A8E-9179-0579AC1738BD}"/>
              </a:ext>
            </a:extLst>
          </p:cNvPr>
          <p:cNvPicPr preferRelativeResize="0"/>
          <p:nvPr userDrawn="1"/>
        </p:nvPicPr>
        <p:blipFill rotWithShape="1">
          <a:blip r:embed="rId2">
            <a:alphaModFix/>
          </a:blip>
          <a:srcRect/>
          <a:stretch/>
        </p:blipFill>
        <p:spPr>
          <a:xfrm>
            <a:off x="345964" y="178233"/>
            <a:ext cx="1535459" cy="528131"/>
          </a:xfrm>
          <a:prstGeom prst="rect">
            <a:avLst/>
          </a:prstGeom>
          <a:noFill/>
          <a:ln>
            <a:noFill/>
          </a:ln>
        </p:spPr>
      </p:pic>
      <p:pic>
        <p:nvPicPr>
          <p:cNvPr id="19" name="Google Shape;150;p22" descr="Logo_SaberEsDeTodos_Mesa de trabajo 4.png">
            <a:extLst>
              <a:ext uri="{FF2B5EF4-FFF2-40B4-BE49-F238E27FC236}">
                <a16:creationId xmlns:a16="http://schemas.microsoft.com/office/drawing/2014/main" id="{9AE70B1D-5DBD-4C8E-BD27-B88E1F6CF3F3}"/>
              </a:ext>
            </a:extLst>
          </p:cNvPr>
          <p:cNvPicPr preferRelativeResize="0"/>
          <p:nvPr userDrawn="1"/>
        </p:nvPicPr>
        <p:blipFill rotWithShape="1">
          <a:blip r:embed="rId3">
            <a:alphaModFix/>
          </a:blip>
          <a:srcRect/>
          <a:stretch/>
        </p:blipFill>
        <p:spPr>
          <a:xfrm>
            <a:off x="8960239" y="242384"/>
            <a:ext cx="2897419" cy="434783"/>
          </a:xfrm>
          <a:prstGeom prst="rect">
            <a:avLst/>
          </a:prstGeom>
          <a:noFill/>
          <a:ln>
            <a:noFill/>
          </a:ln>
        </p:spPr>
      </p:pic>
      <p:sp>
        <p:nvSpPr>
          <p:cNvPr id="5" name="Google Shape;148;p22">
            <a:extLst>
              <a:ext uri="{FF2B5EF4-FFF2-40B4-BE49-F238E27FC236}">
                <a16:creationId xmlns:a16="http://schemas.microsoft.com/office/drawing/2014/main" id="{CA63E817-B4CF-47CD-863E-14A2FFA2715F}"/>
              </a:ext>
            </a:extLst>
          </p:cNvPr>
          <p:cNvSpPr/>
          <p:nvPr userDrawn="1"/>
        </p:nvSpPr>
        <p:spPr>
          <a:xfrm>
            <a:off x="0" y="1089000"/>
            <a:ext cx="7623485" cy="549001"/>
          </a:xfrm>
          <a:prstGeom prst="rect">
            <a:avLst/>
          </a:prstGeom>
          <a:solidFill>
            <a:srgbClr val="FF8300"/>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sp>
        <p:nvSpPr>
          <p:cNvPr id="6" name="Pentágono 1">
            <a:extLst>
              <a:ext uri="{FF2B5EF4-FFF2-40B4-BE49-F238E27FC236}">
                <a16:creationId xmlns:a16="http://schemas.microsoft.com/office/drawing/2014/main" id="{65AF4A16-73EF-44AE-BB89-AE48E5108190}"/>
              </a:ext>
            </a:extLst>
          </p:cNvPr>
          <p:cNvSpPr/>
          <p:nvPr userDrawn="1"/>
        </p:nvSpPr>
        <p:spPr>
          <a:xfrm rot="10800000">
            <a:off x="353528" y="1089002"/>
            <a:ext cx="7300838" cy="549001"/>
          </a:xfrm>
          <a:prstGeom prst="homePlate">
            <a:avLst/>
          </a:prstGeom>
          <a:solidFill>
            <a:srgbClr val="FDE6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Google Shape;61;p9">
            <a:extLst>
              <a:ext uri="{FF2B5EF4-FFF2-40B4-BE49-F238E27FC236}">
                <a16:creationId xmlns:a16="http://schemas.microsoft.com/office/drawing/2014/main" id="{B77E0B44-2515-484D-993A-A1516B7BC34C}"/>
              </a:ext>
            </a:extLst>
          </p:cNvPr>
          <p:cNvSpPr txBox="1">
            <a:spLocks noGrp="1"/>
          </p:cNvSpPr>
          <p:nvPr>
            <p:ph type="title"/>
          </p:nvPr>
        </p:nvSpPr>
        <p:spPr>
          <a:xfrm>
            <a:off x="516000" y="1206404"/>
            <a:ext cx="8100000" cy="36229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2800" b="0">
                <a:solidFill>
                  <a:srgbClr val="1652B6"/>
                </a:solidFill>
                <a:latin typeface="Calibri"/>
                <a:ea typeface="Calibri"/>
                <a:cs typeface="Calibri"/>
                <a:sym typeface="Calibri"/>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a:p>
        </p:txBody>
      </p:sp>
    </p:spTree>
    <p:extLst>
      <p:ext uri="{BB962C8B-B14F-4D97-AF65-F5344CB8AC3E}">
        <p14:creationId xmlns:p14="http://schemas.microsoft.com/office/powerpoint/2010/main" val="31970380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ítulo y texto" preserve="1" userDrawn="1">
  <p:cSld name="1_Título y texto">
    <p:bg>
      <p:bgPr>
        <a:solidFill>
          <a:srgbClr val="DCEAFB"/>
        </a:solidFill>
        <a:effectLst/>
      </p:bgPr>
    </p:bg>
    <p:spTree>
      <p:nvGrpSpPr>
        <p:cNvPr id="1" name="Shape 151"/>
        <p:cNvGrpSpPr/>
        <p:nvPr/>
      </p:nvGrpSpPr>
      <p:grpSpPr>
        <a:xfrm>
          <a:off x="0" y="0"/>
          <a:ext cx="0" cy="0"/>
          <a:chOff x="0" y="0"/>
          <a:chExt cx="0" cy="0"/>
        </a:xfrm>
      </p:grpSpPr>
      <p:sp>
        <p:nvSpPr>
          <p:cNvPr id="152" name="Google Shape;152;p23"/>
          <p:cNvSpPr/>
          <p:nvPr/>
        </p:nvSpPr>
        <p:spPr>
          <a:xfrm>
            <a:off x="0" y="1"/>
            <a:ext cx="12192000" cy="878000"/>
          </a:xfrm>
          <a:prstGeom prst="rect">
            <a:avLst/>
          </a:prstGeom>
          <a:solidFill>
            <a:schemeClr val="l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dk1"/>
              </a:solidFill>
              <a:latin typeface="Calibri"/>
              <a:ea typeface="Calibri"/>
              <a:cs typeface="Calibri"/>
              <a:sym typeface="Calibri"/>
            </a:endParaRPr>
          </a:p>
        </p:txBody>
      </p:sp>
      <p:pic>
        <p:nvPicPr>
          <p:cNvPr id="153" name="Google Shape;153;p23"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54" name="Google Shape;154;p23"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
        <p:nvSpPr>
          <p:cNvPr id="5" name="Google Shape;148;p22">
            <a:extLst>
              <a:ext uri="{FF2B5EF4-FFF2-40B4-BE49-F238E27FC236}">
                <a16:creationId xmlns:a16="http://schemas.microsoft.com/office/drawing/2014/main" id="{C7930099-17CE-4961-8C54-601F2C2FB772}"/>
              </a:ext>
            </a:extLst>
          </p:cNvPr>
          <p:cNvSpPr/>
          <p:nvPr userDrawn="1"/>
        </p:nvSpPr>
        <p:spPr>
          <a:xfrm>
            <a:off x="0" y="1089000"/>
            <a:ext cx="7623485" cy="549001"/>
          </a:xfrm>
          <a:prstGeom prst="rect">
            <a:avLst/>
          </a:prstGeom>
          <a:solidFill>
            <a:srgbClr val="005DAB"/>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sp>
        <p:nvSpPr>
          <p:cNvPr id="6" name="Pentágono 1">
            <a:extLst>
              <a:ext uri="{FF2B5EF4-FFF2-40B4-BE49-F238E27FC236}">
                <a16:creationId xmlns:a16="http://schemas.microsoft.com/office/drawing/2014/main" id="{0DE7849E-6D32-4F54-9882-7CC47312DCEF}"/>
              </a:ext>
            </a:extLst>
          </p:cNvPr>
          <p:cNvSpPr/>
          <p:nvPr userDrawn="1"/>
        </p:nvSpPr>
        <p:spPr>
          <a:xfrm rot="10800000">
            <a:off x="353528" y="1089002"/>
            <a:ext cx="7300838" cy="549001"/>
          </a:xfrm>
          <a:prstGeom prst="homePlate">
            <a:avLst/>
          </a:prstGeom>
          <a:solidFill>
            <a:srgbClr val="DCE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Google Shape;61;p9">
            <a:extLst>
              <a:ext uri="{FF2B5EF4-FFF2-40B4-BE49-F238E27FC236}">
                <a16:creationId xmlns:a16="http://schemas.microsoft.com/office/drawing/2014/main" id="{F89A8314-5118-44BF-84D3-C63C87D200A6}"/>
              </a:ext>
            </a:extLst>
          </p:cNvPr>
          <p:cNvSpPr txBox="1">
            <a:spLocks noGrp="1"/>
          </p:cNvSpPr>
          <p:nvPr>
            <p:ph type="title"/>
          </p:nvPr>
        </p:nvSpPr>
        <p:spPr>
          <a:xfrm>
            <a:off x="516000" y="1206404"/>
            <a:ext cx="6928172" cy="36229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2800" b="0">
                <a:solidFill>
                  <a:srgbClr val="1652B6"/>
                </a:solidFill>
                <a:latin typeface="Calibri"/>
                <a:ea typeface="Calibri"/>
                <a:cs typeface="Calibri"/>
                <a:sym typeface="Calibri"/>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a:p>
        </p:txBody>
      </p:sp>
    </p:spTree>
    <p:extLst>
      <p:ext uri="{BB962C8B-B14F-4D97-AF65-F5344CB8AC3E}">
        <p14:creationId xmlns:p14="http://schemas.microsoft.com/office/powerpoint/2010/main" val="32912962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ítulo y texto" preserve="1" userDrawn="1">
  <p:cSld name="1_Título y texto">
    <p:bg>
      <p:bgPr>
        <a:solidFill>
          <a:schemeClr val="bg1"/>
        </a:solidFill>
        <a:effectLst/>
      </p:bgPr>
    </p:bg>
    <p:spTree>
      <p:nvGrpSpPr>
        <p:cNvPr id="1" name="Shape 151"/>
        <p:cNvGrpSpPr/>
        <p:nvPr/>
      </p:nvGrpSpPr>
      <p:grpSpPr>
        <a:xfrm>
          <a:off x="0" y="0"/>
          <a:ext cx="0" cy="0"/>
          <a:chOff x="0" y="0"/>
          <a:chExt cx="0" cy="0"/>
        </a:xfrm>
      </p:grpSpPr>
      <p:sp>
        <p:nvSpPr>
          <p:cNvPr id="9" name="Google Shape;126;p19">
            <a:extLst>
              <a:ext uri="{FF2B5EF4-FFF2-40B4-BE49-F238E27FC236}">
                <a16:creationId xmlns:a16="http://schemas.microsoft.com/office/drawing/2014/main" id="{AF150727-EAA6-497C-AD27-4C65C866762D}"/>
              </a:ext>
            </a:extLst>
          </p:cNvPr>
          <p:cNvSpPr/>
          <p:nvPr userDrawn="1"/>
        </p:nvSpPr>
        <p:spPr>
          <a:xfrm>
            <a:off x="0" y="-2"/>
            <a:ext cx="12192000" cy="878000"/>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53" name="Google Shape;153;p23"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54" name="Google Shape;154;p23"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
        <p:nvSpPr>
          <p:cNvPr id="5" name="Google Shape;148;p22">
            <a:extLst>
              <a:ext uri="{FF2B5EF4-FFF2-40B4-BE49-F238E27FC236}">
                <a16:creationId xmlns:a16="http://schemas.microsoft.com/office/drawing/2014/main" id="{C7930099-17CE-4961-8C54-601F2C2FB772}"/>
              </a:ext>
            </a:extLst>
          </p:cNvPr>
          <p:cNvSpPr/>
          <p:nvPr userDrawn="1"/>
        </p:nvSpPr>
        <p:spPr>
          <a:xfrm>
            <a:off x="0" y="1089000"/>
            <a:ext cx="7623485" cy="549001"/>
          </a:xfrm>
          <a:prstGeom prst="rect">
            <a:avLst/>
          </a:prstGeom>
          <a:solidFill>
            <a:srgbClr val="005DAB"/>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sp>
        <p:nvSpPr>
          <p:cNvPr id="6" name="Pentágono 1">
            <a:extLst>
              <a:ext uri="{FF2B5EF4-FFF2-40B4-BE49-F238E27FC236}">
                <a16:creationId xmlns:a16="http://schemas.microsoft.com/office/drawing/2014/main" id="{0DE7849E-6D32-4F54-9882-7CC47312DCEF}"/>
              </a:ext>
            </a:extLst>
          </p:cNvPr>
          <p:cNvSpPr/>
          <p:nvPr userDrawn="1"/>
        </p:nvSpPr>
        <p:spPr>
          <a:xfrm rot="10800000">
            <a:off x="353528" y="1089002"/>
            <a:ext cx="7300838" cy="549001"/>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Google Shape;61;p9">
            <a:extLst>
              <a:ext uri="{FF2B5EF4-FFF2-40B4-BE49-F238E27FC236}">
                <a16:creationId xmlns:a16="http://schemas.microsoft.com/office/drawing/2014/main" id="{F89A8314-5118-44BF-84D3-C63C87D200A6}"/>
              </a:ext>
            </a:extLst>
          </p:cNvPr>
          <p:cNvSpPr txBox="1">
            <a:spLocks noGrp="1"/>
          </p:cNvSpPr>
          <p:nvPr>
            <p:ph type="title"/>
          </p:nvPr>
        </p:nvSpPr>
        <p:spPr>
          <a:xfrm>
            <a:off x="516000" y="1206404"/>
            <a:ext cx="6928172" cy="36229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2800" b="0">
                <a:solidFill>
                  <a:srgbClr val="1652B6"/>
                </a:solidFill>
                <a:latin typeface="Calibri"/>
                <a:ea typeface="Calibri"/>
                <a:cs typeface="Calibri"/>
                <a:sym typeface="Calibri"/>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a:p>
        </p:txBody>
      </p:sp>
    </p:spTree>
    <p:extLst>
      <p:ext uri="{BB962C8B-B14F-4D97-AF65-F5344CB8AC3E}">
        <p14:creationId xmlns:p14="http://schemas.microsoft.com/office/powerpoint/2010/main" val="394175577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ítulo y texto" preserve="1">
  <p:cSld name="1_Título y texto">
    <p:spTree>
      <p:nvGrpSpPr>
        <p:cNvPr id="1" name="Shape 123"/>
        <p:cNvGrpSpPr/>
        <p:nvPr/>
      </p:nvGrpSpPr>
      <p:grpSpPr>
        <a:xfrm>
          <a:off x="0" y="0"/>
          <a:ext cx="0" cy="0"/>
          <a:chOff x="0" y="0"/>
          <a:chExt cx="0" cy="0"/>
        </a:xfrm>
      </p:grpSpPr>
      <p:sp>
        <p:nvSpPr>
          <p:cNvPr id="124" name="Google Shape;124;p19"/>
          <p:cNvSpPr txBox="1">
            <a:spLocks noGrp="1"/>
          </p:cNvSpPr>
          <p:nvPr>
            <p:ph type="body" idx="1"/>
          </p:nvPr>
        </p:nvSpPr>
        <p:spPr>
          <a:xfrm>
            <a:off x="696000" y="2504200"/>
            <a:ext cx="10800000" cy="3804800"/>
          </a:xfrm>
          <a:prstGeom prst="rect">
            <a:avLst/>
          </a:prstGeom>
          <a:noFill/>
          <a:ln>
            <a:noFill/>
          </a:ln>
        </p:spPr>
        <p:txBody>
          <a:bodyPr spcFirstLastPara="1" wrap="square" lIns="68575" tIns="34275" rIns="68575" bIns="34275" anchor="t" anchorCtr="0">
            <a:normAutofit/>
          </a:bodyPr>
          <a:lstStyle>
            <a:lvl1pPr marL="0" lvl="0" indent="0" algn="l" rtl="0">
              <a:lnSpc>
                <a:spcPct val="100000"/>
              </a:lnSpc>
              <a:spcBef>
                <a:spcPts val="0"/>
              </a:spcBef>
              <a:spcAft>
                <a:spcPts val="0"/>
              </a:spcAft>
              <a:buClr>
                <a:srgbClr val="0054BC"/>
              </a:buClr>
              <a:buSzPct val="100000"/>
              <a:buFont typeface="Arial" panose="020B0604020202020204" pitchFamily="34" charset="0"/>
              <a:buNone/>
              <a:defRPr sz="1867" b="0" i="0">
                <a:solidFill>
                  <a:srgbClr val="0066CD"/>
                </a:solidFill>
                <a:latin typeface="+mj-lt"/>
                <a:ea typeface="Calibri"/>
                <a:cs typeface="Calibri"/>
                <a:sym typeface="Calibri"/>
              </a:defRPr>
            </a:lvl1pPr>
            <a:lvl2pPr marL="1219170" lvl="1" indent="-397923" algn="l" rtl="0">
              <a:lnSpc>
                <a:spcPct val="90000"/>
              </a:lnSpc>
              <a:spcBef>
                <a:spcPts val="533"/>
              </a:spcBef>
              <a:spcAft>
                <a:spcPts val="0"/>
              </a:spcAft>
              <a:buClr>
                <a:srgbClr val="0066CD"/>
              </a:buClr>
              <a:buSzPts val="1100"/>
              <a:buChar char="•"/>
              <a:defRPr sz="1467">
                <a:solidFill>
                  <a:srgbClr val="0066CD"/>
                </a:solidFill>
              </a:defRPr>
            </a:lvl2pPr>
            <a:lvl3pPr marL="1828754" lvl="2" indent="-397923" algn="l" rtl="0">
              <a:lnSpc>
                <a:spcPct val="90000"/>
              </a:lnSpc>
              <a:spcBef>
                <a:spcPts val="533"/>
              </a:spcBef>
              <a:spcAft>
                <a:spcPts val="0"/>
              </a:spcAft>
              <a:buClr>
                <a:srgbClr val="0066CD"/>
              </a:buClr>
              <a:buSzPts val="1100"/>
              <a:buChar char="•"/>
              <a:defRPr sz="1467">
                <a:solidFill>
                  <a:srgbClr val="0066CD"/>
                </a:solidFill>
              </a:defRPr>
            </a:lvl3pPr>
            <a:lvl4pPr marL="2438339" lvl="3" indent="-397923" algn="l" rtl="0">
              <a:lnSpc>
                <a:spcPct val="90000"/>
              </a:lnSpc>
              <a:spcBef>
                <a:spcPts val="533"/>
              </a:spcBef>
              <a:spcAft>
                <a:spcPts val="0"/>
              </a:spcAft>
              <a:buClr>
                <a:srgbClr val="0066CD"/>
              </a:buClr>
              <a:buSzPts val="1100"/>
              <a:buChar char="•"/>
              <a:defRPr sz="1467">
                <a:solidFill>
                  <a:srgbClr val="0066CD"/>
                </a:solidFill>
              </a:defRPr>
            </a:lvl4pPr>
            <a:lvl5pPr marL="3047924" lvl="4" indent="-397923" algn="l" rtl="0">
              <a:lnSpc>
                <a:spcPct val="90000"/>
              </a:lnSpc>
              <a:spcBef>
                <a:spcPts val="533"/>
              </a:spcBef>
              <a:spcAft>
                <a:spcPts val="0"/>
              </a:spcAft>
              <a:buClr>
                <a:srgbClr val="0066CD"/>
              </a:buClr>
              <a:buSzPts val="1100"/>
              <a:buChar char="•"/>
              <a:defRPr sz="1467">
                <a:solidFill>
                  <a:srgbClr val="0066CD"/>
                </a:solidFill>
              </a:defRPr>
            </a:lvl5pPr>
            <a:lvl6pPr marL="3657509" lvl="5" indent="-397923" algn="l" rtl="0">
              <a:lnSpc>
                <a:spcPct val="90000"/>
              </a:lnSpc>
              <a:spcBef>
                <a:spcPts val="533"/>
              </a:spcBef>
              <a:spcAft>
                <a:spcPts val="0"/>
              </a:spcAft>
              <a:buClr>
                <a:srgbClr val="0066CD"/>
              </a:buClr>
              <a:buSzPts val="1100"/>
              <a:buChar char="•"/>
              <a:defRPr sz="1467">
                <a:solidFill>
                  <a:srgbClr val="0066CD"/>
                </a:solidFill>
              </a:defRPr>
            </a:lvl6pPr>
            <a:lvl7pPr marL="4267093" lvl="6" indent="-397923" algn="l" rtl="0">
              <a:lnSpc>
                <a:spcPct val="90000"/>
              </a:lnSpc>
              <a:spcBef>
                <a:spcPts val="533"/>
              </a:spcBef>
              <a:spcAft>
                <a:spcPts val="0"/>
              </a:spcAft>
              <a:buClr>
                <a:srgbClr val="0066CD"/>
              </a:buClr>
              <a:buSzPts val="1100"/>
              <a:buChar char="•"/>
              <a:defRPr sz="1467">
                <a:solidFill>
                  <a:srgbClr val="0066CD"/>
                </a:solidFill>
              </a:defRPr>
            </a:lvl7pPr>
            <a:lvl8pPr marL="4876678" lvl="7" indent="-397923" algn="l" rtl="0">
              <a:lnSpc>
                <a:spcPct val="90000"/>
              </a:lnSpc>
              <a:spcBef>
                <a:spcPts val="533"/>
              </a:spcBef>
              <a:spcAft>
                <a:spcPts val="0"/>
              </a:spcAft>
              <a:buClr>
                <a:srgbClr val="0066CD"/>
              </a:buClr>
              <a:buSzPts val="1100"/>
              <a:buChar char="•"/>
              <a:defRPr sz="1467">
                <a:solidFill>
                  <a:srgbClr val="0066CD"/>
                </a:solidFill>
              </a:defRPr>
            </a:lvl8pPr>
            <a:lvl9pPr marL="5486263" lvl="8" indent="-397923" algn="l" rtl="0">
              <a:lnSpc>
                <a:spcPct val="90000"/>
              </a:lnSpc>
              <a:spcBef>
                <a:spcPts val="533"/>
              </a:spcBef>
              <a:spcAft>
                <a:spcPts val="0"/>
              </a:spcAft>
              <a:buClr>
                <a:srgbClr val="0066CD"/>
              </a:buClr>
              <a:buSzPts val="1100"/>
              <a:buChar char="•"/>
              <a:defRPr sz="1467">
                <a:solidFill>
                  <a:srgbClr val="0066CD"/>
                </a:solidFill>
              </a:defRPr>
            </a:lvl9pPr>
          </a:lstStyle>
          <a:p>
            <a:endParaRPr/>
          </a:p>
        </p:txBody>
      </p:sp>
      <p:sp>
        <p:nvSpPr>
          <p:cNvPr id="125" name="Google Shape;125;p19"/>
          <p:cNvSpPr txBox="1">
            <a:spLocks noGrp="1"/>
          </p:cNvSpPr>
          <p:nvPr>
            <p:ph type="title"/>
          </p:nvPr>
        </p:nvSpPr>
        <p:spPr>
          <a:xfrm>
            <a:off x="696000" y="1287675"/>
            <a:ext cx="10800000" cy="853600"/>
          </a:xfrm>
          <a:prstGeom prst="rect">
            <a:avLst/>
          </a:prstGeom>
          <a:noFill/>
          <a:ln>
            <a:noFill/>
          </a:ln>
        </p:spPr>
        <p:txBody>
          <a:bodyPr spcFirstLastPara="1" wrap="square" lIns="68575" tIns="34275" rIns="68575" bIns="34275" anchor="ctr" anchorCtr="0"/>
          <a:lstStyle>
            <a:lvl1pPr lvl="0" algn="l" rtl="0">
              <a:lnSpc>
                <a:spcPct val="90000"/>
              </a:lnSpc>
              <a:spcBef>
                <a:spcPts val="0"/>
              </a:spcBef>
              <a:spcAft>
                <a:spcPts val="0"/>
              </a:spcAft>
              <a:buClr>
                <a:srgbClr val="FFFFFF"/>
              </a:buClr>
              <a:buSzPts val="1400"/>
              <a:buFont typeface="Work Sans SemiBold"/>
              <a:buNone/>
              <a:defRPr sz="4000" b="0">
                <a:solidFill>
                  <a:srgbClr val="0066CD"/>
                </a:solidFill>
                <a:latin typeface="Calibri"/>
                <a:ea typeface="Calibri"/>
                <a:cs typeface="Calibri"/>
                <a:sym typeface="Calibri"/>
              </a:defRPr>
            </a:lvl1pPr>
            <a:lvl2pPr lvl="1" algn="l" rtl="0">
              <a:lnSpc>
                <a:spcPct val="100000"/>
              </a:lnSpc>
              <a:spcBef>
                <a:spcPts val="0"/>
              </a:spcBef>
              <a:spcAft>
                <a:spcPts val="0"/>
              </a:spcAft>
              <a:buClr>
                <a:srgbClr val="FFFFFF"/>
              </a:buClr>
              <a:buSzPts val="1100"/>
              <a:buNone/>
              <a:defRPr>
                <a:solidFill>
                  <a:srgbClr val="FFFFFF"/>
                </a:solidFill>
              </a:defRPr>
            </a:lvl2pPr>
            <a:lvl3pPr lvl="2" algn="l" rtl="0">
              <a:lnSpc>
                <a:spcPct val="100000"/>
              </a:lnSpc>
              <a:spcBef>
                <a:spcPts val="0"/>
              </a:spcBef>
              <a:spcAft>
                <a:spcPts val="0"/>
              </a:spcAft>
              <a:buClr>
                <a:srgbClr val="FFFFFF"/>
              </a:buClr>
              <a:buSzPts val="1100"/>
              <a:buNone/>
              <a:defRPr>
                <a:solidFill>
                  <a:srgbClr val="FFFFFF"/>
                </a:solidFill>
              </a:defRPr>
            </a:lvl3pPr>
            <a:lvl4pPr lvl="3" algn="l" rtl="0">
              <a:lnSpc>
                <a:spcPct val="100000"/>
              </a:lnSpc>
              <a:spcBef>
                <a:spcPts val="0"/>
              </a:spcBef>
              <a:spcAft>
                <a:spcPts val="0"/>
              </a:spcAft>
              <a:buClr>
                <a:srgbClr val="FFFFFF"/>
              </a:buClr>
              <a:buSzPts val="1100"/>
              <a:buNone/>
              <a:defRPr>
                <a:solidFill>
                  <a:srgbClr val="FFFFFF"/>
                </a:solidFill>
              </a:defRPr>
            </a:lvl4pPr>
            <a:lvl5pPr lvl="4" algn="l" rtl="0">
              <a:lnSpc>
                <a:spcPct val="100000"/>
              </a:lnSpc>
              <a:spcBef>
                <a:spcPts val="0"/>
              </a:spcBef>
              <a:spcAft>
                <a:spcPts val="0"/>
              </a:spcAft>
              <a:buClr>
                <a:srgbClr val="FFFFFF"/>
              </a:buClr>
              <a:buSzPts val="1100"/>
              <a:buNone/>
              <a:defRPr>
                <a:solidFill>
                  <a:srgbClr val="FFFFFF"/>
                </a:solidFill>
              </a:defRPr>
            </a:lvl5pPr>
            <a:lvl6pPr lvl="5" algn="l" rtl="0">
              <a:lnSpc>
                <a:spcPct val="100000"/>
              </a:lnSpc>
              <a:spcBef>
                <a:spcPts val="0"/>
              </a:spcBef>
              <a:spcAft>
                <a:spcPts val="0"/>
              </a:spcAft>
              <a:buClr>
                <a:srgbClr val="FFFFFF"/>
              </a:buClr>
              <a:buSzPts val="1100"/>
              <a:buNone/>
              <a:defRPr>
                <a:solidFill>
                  <a:srgbClr val="FFFFFF"/>
                </a:solidFill>
              </a:defRPr>
            </a:lvl6pPr>
            <a:lvl7pPr lvl="6" algn="l" rtl="0">
              <a:lnSpc>
                <a:spcPct val="100000"/>
              </a:lnSpc>
              <a:spcBef>
                <a:spcPts val="0"/>
              </a:spcBef>
              <a:spcAft>
                <a:spcPts val="0"/>
              </a:spcAft>
              <a:buClr>
                <a:srgbClr val="FFFFFF"/>
              </a:buClr>
              <a:buSzPts val="1100"/>
              <a:buNone/>
              <a:defRPr>
                <a:solidFill>
                  <a:srgbClr val="FFFFFF"/>
                </a:solidFill>
              </a:defRPr>
            </a:lvl7pPr>
            <a:lvl8pPr lvl="7" algn="l" rtl="0">
              <a:lnSpc>
                <a:spcPct val="100000"/>
              </a:lnSpc>
              <a:spcBef>
                <a:spcPts val="0"/>
              </a:spcBef>
              <a:spcAft>
                <a:spcPts val="0"/>
              </a:spcAft>
              <a:buClr>
                <a:srgbClr val="FFFFFF"/>
              </a:buClr>
              <a:buSzPts val="1100"/>
              <a:buNone/>
              <a:defRPr>
                <a:solidFill>
                  <a:srgbClr val="FFFFFF"/>
                </a:solidFill>
              </a:defRPr>
            </a:lvl8pPr>
            <a:lvl9pPr lvl="8" algn="l" rtl="0">
              <a:lnSpc>
                <a:spcPct val="100000"/>
              </a:lnSpc>
              <a:spcBef>
                <a:spcPts val="0"/>
              </a:spcBef>
              <a:spcAft>
                <a:spcPts val="0"/>
              </a:spcAft>
              <a:buClr>
                <a:srgbClr val="FFFFFF"/>
              </a:buClr>
              <a:buSzPts val="1100"/>
              <a:buNone/>
              <a:defRPr>
                <a:solidFill>
                  <a:srgbClr val="FFFFFF"/>
                </a:solidFill>
              </a:defRPr>
            </a:lvl9pPr>
          </a:lstStyle>
          <a:p>
            <a:endParaRPr/>
          </a:p>
        </p:txBody>
      </p:sp>
      <p:sp>
        <p:nvSpPr>
          <p:cNvPr id="126" name="Google Shape;126;p19"/>
          <p:cNvSpPr/>
          <p:nvPr/>
        </p:nvSpPr>
        <p:spPr>
          <a:xfrm>
            <a:off x="0" y="1"/>
            <a:ext cx="12192000" cy="878000"/>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27" name="Google Shape;127;p19"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28" name="Google Shape;128;p19"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1707099801"/>
      </p:ext>
    </p:extLst>
  </p:cSld>
  <p:clrMapOvr>
    <a:masterClrMapping/>
  </p:clrMapOvr>
  <p:extLst>
    <p:ext uri="{DCECCB84-F9BA-43D5-87BE-67443E8EF086}">
      <p15:sldGuideLst xmlns:p15="http://schemas.microsoft.com/office/powerpoint/2012/main">
        <p15:guide id="1" orient="horz" pos="1215">
          <p15:clr>
            <a:srgbClr val="FBAE40"/>
          </p15:clr>
        </p15:guide>
        <p15:guide id="2" pos="216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ítulo y texto" preserve="1">
  <p:cSld name="1_Título y texto">
    <p:bg>
      <p:bgPr>
        <a:solidFill>
          <a:srgbClr val="DCEAFB"/>
        </a:solidFill>
        <a:effectLst/>
      </p:bgPr>
    </p:bg>
    <p:spTree>
      <p:nvGrpSpPr>
        <p:cNvPr id="1" name="Shape 129"/>
        <p:cNvGrpSpPr/>
        <p:nvPr/>
      </p:nvGrpSpPr>
      <p:grpSpPr>
        <a:xfrm>
          <a:off x="0" y="0"/>
          <a:ext cx="0" cy="0"/>
          <a:chOff x="0" y="0"/>
          <a:chExt cx="0" cy="0"/>
        </a:xfrm>
      </p:grpSpPr>
      <p:sp>
        <p:nvSpPr>
          <p:cNvPr id="130" name="Google Shape;130;p20"/>
          <p:cNvSpPr txBox="1">
            <a:spLocks noGrp="1"/>
          </p:cNvSpPr>
          <p:nvPr>
            <p:ph type="title"/>
          </p:nvPr>
        </p:nvSpPr>
        <p:spPr>
          <a:xfrm>
            <a:off x="345964" y="1355023"/>
            <a:ext cx="3230036" cy="853600"/>
          </a:xfrm>
          <a:prstGeom prst="rect">
            <a:avLst/>
          </a:prstGeom>
          <a:noFill/>
          <a:ln>
            <a:noFill/>
          </a:ln>
        </p:spPr>
        <p:txBody>
          <a:bodyPr spcFirstLastPara="1" wrap="square" lIns="68575" tIns="34275" rIns="68575" bIns="34275" anchor="ctr" anchorCtr="0"/>
          <a:lstStyle>
            <a:lvl1pPr lvl="0" algn="r" rtl="0">
              <a:lnSpc>
                <a:spcPct val="90000"/>
              </a:lnSpc>
              <a:spcBef>
                <a:spcPts val="0"/>
              </a:spcBef>
              <a:spcAft>
                <a:spcPts val="0"/>
              </a:spcAft>
              <a:buClr>
                <a:srgbClr val="0054BC"/>
              </a:buClr>
              <a:buSzPts val="1400"/>
              <a:buFont typeface="Work Sans SemiBold"/>
              <a:buNone/>
              <a:defRPr sz="4000" b="0">
                <a:solidFill>
                  <a:srgbClr val="0054BC"/>
                </a:solidFill>
                <a:latin typeface="Calibri"/>
                <a:ea typeface="Calibri"/>
                <a:cs typeface="Calibri"/>
                <a:sym typeface="Calibri"/>
              </a:defRPr>
            </a:lvl1pPr>
            <a:lvl2pPr lvl="1" algn="l" rtl="0">
              <a:lnSpc>
                <a:spcPct val="100000"/>
              </a:lnSpc>
              <a:spcBef>
                <a:spcPts val="0"/>
              </a:spcBef>
              <a:spcAft>
                <a:spcPts val="0"/>
              </a:spcAft>
              <a:buClr>
                <a:srgbClr val="0054BC"/>
              </a:buClr>
              <a:buSzPts val="1100"/>
              <a:buNone/>
              <a:defRPr>
                <a:solidFill>
                  <a:srgbClr val="0054BC"/>
                </a:solidFill>
              </a:defRPr>
            </a:lvl2pPr>
            <a:lvl3pPr lvl="2" algn="l" rtl="0">
              <a:lnSpc>
                <a:spcPct val="100000"/>
              </a:lnSpc>
              <a:spcBef>
                <a:spcPts val="0"/>
              </a:spcBef>
              <a:spcAft>
                <a:spcPts val="0"/>
              </a:spcAft>
              <a:buClr>
                <a:srgbClr val="0054BC"/>
              </a:buClr>
              <a:buSzPts val="1100"/>
              <a:buNone/>
              <a:defRPr>
                <a:solidFill>
                  <a:srgbClr val="0054BC"/>
                </a:solidFill>
              </a:defRPr>
            </a:lvl3pPr>
            <a:lvl4pPr lvl="3" algn="l" rtl="0">
              <a:lnSpc>
                <a:spcPct val="100000"/>
              </a:lnSpc>
              <a:spcBef>
                <a:spcPts val="0"/>
              </a:spcBef>
              <a:spcAft>
                <a:spcPts val="0"/>
              </a:spcAft>
              <a:buClr>
                <a:srgbClr val="0054BC"/>
              </a:buClr>
              <a:buSzPts val="1100"/>
              <a:buNone/>
              <a:defRPr>
                <a:solidFill>
                  <a:srgbClr val="0054BC"/>
                </a:solidFill>
              </a:defRPr>
            </a:lvl4pPr>
            <a:lvl5pPr lvl="4" algn="l" rtl="0">
              <a:lnSpc>
                <a:spcPct val="100000"/>
              </a:lnSpc>
              <a:spcBef>
                <a:spcPts val="0"/>
              </a:spcBef>
              <a:spcAft>
                <a:spcPts val="0"/>
              </a:spcAft>
              <a:buClr>
                <a:srgbClr val="0054BC"/>
              </a:buClr>
              <a:buSzPts val="1100"/>
              <a:buNone/>
              <a:defRPr>
                <a:solidFill>
                  <a:srgbClr val="0054BC"/>
                </a:solidFill>
              </a:defRPr>
            </a:lvl5pPr>
            <a:lvl6pPr lvl="5" algn="l" rtl="0">
              <a:lnSpc>
                <a:spcPct val="100000"/>
              </a:lnSpc>
              <a:spcBef>
                <a:spcPts val="0"/>
              </a:spcBef>
              <a:spcAft>
                <a:spcPts val="0"/>
              </a:spcAft>
              <a:buClr>
                <a:srgbClr val="0054BC"/>
              </a:buClr>
              <a:buSzPts val="1100"/>
              <a:buNone/>
              <a:defRPr>
                <a:solidFill>
                  <a:srgbClr val="0054BC"/>
                </a:solidFill>
              </a:defRPr>
            </a:lvl6pPr>
            <a:lvl7pPr lvl="6" algn="l" rtl="0">
              <a:lnSpc>
                <a:spcPct val="100000"/>
              </a:lnSpc>
              <a:spcBef>
                <a:spcPts val="0"/>
              </a:spcBef>
              <a:spcAft>
                <a:spcPts val="0"/>
              </a:spcAft>
              <a:buClr>
                <a:srgbClr val="0054BC"/>
              </a:buClr>
              <a:buSzPts val="1100"/>
              <a:buNone/>
              <a:defRPr>
                <a:solidFill>
                  <a:srgbClr val="0054BC"/>
                </a:solidFill>
              </a:defRPr>
            </a:lvl7pPr>
            <a:lvl8pPr lvl="7" algn="l" rtl="0">
              <a:lnSpc>
                <a:spcPct val="100000"/>
              </a:lnSpc>
              <a:spcBef>
                <a:spcPts val="0"/>
              </a:spcBef>
              <a:spcAft>
                <a:spcPts val="0"/>
              </a:spcAft>
              <a:buClr>
                <a:srgbClr val="0054BC"/>
              </a:buClr>
              <a:buSzPts val="1100"/>
              <a:buNone/>
              <a:defRPr>
                <a:solidFill>
                  <a:srgbClr val="0054BC"/>
                </a:solidFill>
              </a:defRPr>
            </a:lvl8pPr>
            <a:lvl9pPr lvl="8" algn="l" rtl="0">
              <a:lnSpc>
                <a:spcPct val="100000"/>
              </a:lnSpc>
              <a:spcBef>
                <a:spcPts val="0"/>
              </a:spcBef>
              <a:spcAft>
                <a:spcPts val="0"/>
              </a:spcAft>
              <a:buClr>
                <a:srgbClr val="0054BC"/>
              </a:buClr>
              <a:buSzPts val="1100"/>
              <a:buNone/>
              <a:defRPr>
                <a:solidFill>
                  <a:srgbClr val="0054BC"/>
                </a:solidFill>
              </a:defRPr>
            </a:lvl9pPr>
          </a:lstStyle>
          <a:p>
            <a:endParaRPr/>
          </a:p>
        </p:txBody>
      </p:sp>
      <p:sp>
        <p:nvSpPr>
          <p:cNvPr id="131" name="Google Shape;131;p20"/>
          <p:cNvSpPr txBox="1">
            <a:spLocks noGrp="1"/>
          </p:cNvSpPr>
          <p:nvPr>
            <p:ph type="body" idx="1"/>
          </p:nvPr>
        </p:nvSpPr>
        <p:spPr>
          <a:xfrm>
            <a:off x="5882400" y="3077873"/>
            <a:ext cx="5613600" cy="591600"/>
          </a:xfrm>
          <a:prstGeom prst="rect">
            <a:avLst/>
          </a:prstGeom>
          <a:noFill/>
          <a:ln>
            <a:noFill/>
          </a:ln>
        </p:spPr>
        <p:txBody>
          <a:bodyPr spcFirstLastPara="1" wrap="square" lIns="68575" tIns="34275" rIns="68575" bIns="34275" anchor="t" anchorCtr="0"/>
          <a:lstStyle>
            <a:lvl1pPr marL="609585" lvl="0" indent="-304792" algn="l" rtl="0">
              <a:lnSpc>
                <a:spcPct val="90000"/>
              </a:lnSpc>
              <a:spcBef>
                <a:spcPts val="1067"/>
              </a:spcBef>
              <a:spcAft>
                <a:spcPts val="0"/>
              </a:spcAft>
              <a:buClr>
                <a:srgbClr val="0054BC"/>
              </a:buClr>
              <a:buSzPts val="1000"/>
              <a:buNone/>
              <a:defRPr sz="1867" b="0" i="0">
                <a:solidFill>
                  <a:srgbClr val="0054BC"/>
                </a:solidFill>
                <a:latin typeface="+mj-lt"/>
                <a:ea typeface="Calibri"/>
                <a:cs typeface="Calibri"/>
                <a:sym typeface="Calibri"/>
              </a:defRPr>
            </a:lvl1pPr>
            <a:lvl2pPr marL="1219170" lvl="1" indent="-389457" algn="l" rtl="0">
              <a:lnSpc>
                <a:spcPct val="90000"/>
              </a:lnSpc>
              <a:spcBef>
                <a:spcPts val="533"/>
              </a:spcBef>
              <a:spcAft>
                <a:spcPts val="0"/>
              </a:spcAft>
              <a:buClr>
                <a:srgbClr val="0054BC"/>
              </a:buClr>
              <a:buSzPts val="1000"/>
              <a:buChar char="•"/>
              <a:defRPr sz="1333">
                <a:solidFill>
                  <a:srgbClr val="0054BC"/>
                </a:solidFill>
              </a:defRPr>
            </a:lvl2pPr>
            <a:lvl3pPr marL="1828754" lvl="2" indent="-389457" algn="l" rtl="0">
              <a:lnSpc>
                <a:spcPct val="90000"/>
              </a:lnSpc>
              <a:spcBef>
                <a:spcPts val="533"/>
              </a:spcBef>
              <a:spcAft>
                <a:spcPts val="0"/>
              </a:spcAft>
              <a:buClr>
                <a:srgbClr val="0054BC"/>
              </a:buClr>
              <a:buSzPts val="1000"/>
              <a:buChar char="•"/>
              <a:defRPr sz="1333">
                <a:solidFill>
                  <a:srgbClr val="0054BC"/>
                </a:solidFill>
              </a:defRPr>
            </a:lvl3pPr>
            <a:lvl4pPr marL="2438339" lvl="3" indent="-389457" algn="l" rtl="0">
              <a:lnSpc>
                <a:spcPct val="90000"/>
              </a:lnSpc>
              <a:spcBef>
                <a:spcPts val="533"/>
              </a:spcBef>
              <a:spcAft>
                <a:spcPts val="0"/>
              </a:spcAft>
              <a:buClr>
                <a:srgbClr val="0054BC"/>
              </a:buClr>
              <a:buSzPts val="1000"/>
              <a:buChar char="•"/>
              <a:defRPr sz="1333">
                <a:solidFill>
                  <a:srgbClr val="0054BC"/>
                </a:solidFill>
              </a:defRPr>
            </a:lvl4pPr>
            <a:lvl5pPr marL="3047924" lvl="4" indent="-389457" algn="l" rtl="0">
              <a:lnSpc>
                <a:spcPct val="90000"/>
              </a:lnSpc>
              <a:spcBef>
                <a:spcPts val="533"/>
              </a:spcBef>
              <a:spcAft>
                <a:spcPts val="0"/>
              </a:spcAft>
              <a:buClr>
                <a:srgbClr val="0054BC"/>
              </a:buClr>
              <a:buSzPts val="1000"/>
              <a:buChar char="•"/>
              <a:defRPr sz="1333">
                <a:solidFill>
                  <a:srgbClr val="0054BC"/>
                </a:solidFill>
              </a:defRPr>
            </a:lvl5pPr>
            <a:lvl6pPr marL="3657509" lvl="5" indent="-389457" algn="l" rtl="0">
              <a:lnSpc>
                <a:spcPct val="90000"/>
              </a:lnSpc>
              <a:spcBef>
                <a:spcPts val="533"/>
              </a:spcBef>
              <a:spcAft>
                <a:spcPts val="0"/>
              </a:spcAft>
              <a:buClr>
                <a:srgbClr val="0054BC"/>
              </a:buClr>
              <a:buSzPts val="1000"/>
              <a:buChar char="•"/>
              <a:defRPr sz="1333">
                <a:solidFill>
                  <a:srgbClr val="0054BC"/>
                </a:solidFill>
              </a:defRPr>
            </a:lvl6pPr>
            <a:lvl7pPr marL="4267093" lvl="6" indent="-389457" algn="l" rtl="0">
              <a:lnSpc>
                <a:spcPct val="90000"/>
              </a:lnSpc>
              <a:spcBef>
                <a:spcPts val="533"/>
              </a:spcBef>
              <a:spcAft>
                <a:spcPts val="0"/>
              </a:spcAft>
              <a:buClr>
                <a:srgbClr val="0054BC"/>
              </a:buClr>
              <a:buSzPts val="1000"/>
              <a:buChar char="•"/>
              <a:defRPr sz="1333">
                <a:solidFill>
                  <a:srgbClr val="0054BC"/>
                </a:solidFill>
              </a:defRPr>
            </a:lvl7pPr>
            <a:lvl8pPr marL="4876678" lvl="7" indent="-389457" algn="l" rtl="0">
              <a:lnSpc>
                <a:spcPct val="90000"/>
              </a:lnSpc>
              <a:spcBef>
                <a:spcPts val="533"/>
              </a:spcBef>
              <a:spcAft>
                <a:spcPts val="0"/>
              </a:spcAft>
              <a:buClr>
                <a:srgbClr val="0054BC"/>
              </a:buClr>
              <a:buSzPts val="1000"/>
              <a:buChar char="•"/>
              <a:defRPr sz="1333">
                <a:solidFill>
                  <a:srgbClr val="0054BC"/>
                </a:solidFill>
              </a:defRPr>
            </a:lvl8pPr>
            <a:lvl9pPr marL="5486263" lvl="8" indent="-389457" algn="l" rtl="0">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132" name="Google Shape;132;p20"/>
          <p:cNvSpPr txBox="1">
            <a:spLocks noGrp="1"/>
          </p:cNvSpPr>
          <p:nvPr>
            <p:ph type="body" idx="2"/>
          </p:nvPr>
        </p:nvSpPr>
        <p:spPr>
          <a:xfrm>
            <a:off x="5881815" y="2480017"/>
            <a:ext cx="5613600" cy="591600"/>
          </a:xfrm>
          <a:prstGeom prst="rect">
            <a:avLst/>
          </a:prstGeom>
          <a:noFill/>
          <a:ln>
            <a:noFill/>
          </a:ln>
        </p:spPr>
        <p:txBody>
          <a:bodyPr spcFirstLastPara="1" wrap="square" lIns="68575" tIns="34275" rIns="68575" bIns="34275" anchor="t" anchorCtr="0"/>
          <a:lstStyle>
            <a:lvl1pPr marL="609585" lvl="0" indent="-304792" algn="l" rtl="0">
              <a:lnSpc>
                <a:spcPct val="90000"/>
              </a:lnSpc>
              <a:spcBef>
                <a:spcPts val="1067"/>
              </a:spcBef>
              <a:spcAft>
                <a:spcPts val="0"/>
              </a:spcAft>
              <a:buClr>
                <a:srgbClr val="0054BC"/>
              </a:buClr>
              <a:buSzPts val="1000"/>
              <a:buNone/>
              <a:defRPr sz="1867" b="0" i="0">
                <a:solidFill>
                  <a:srgbClr val="0054BC"/>
                </a:solidFill>
                <a:latin typeface="+mj-lt"/>
                <a:ea typeface="Calibri"/>
                <a:cs typeface="Calibri"/>
                <a:sym typeface="Calibri"/>
              </a:defRPr>
            </a:lvl1pPr>
            <a:lvl2pPr marL="1219170" lvl="1" indent="-389457" algn="l" rtl="0">
              <a:lnSpc>
                <a:spcPct val="90000"/>
              </a:lnSpc>
              <a:spcBef>
                <a:spcPts val="533"/>
              </a:spcBef>
              <a:spcAft>
                <a:spcPts val="0"/>
              </a:spcAft>
              <a:buClr>
                <a:srgbClr val="0054BC"/>
              </a:buClr>
              <a:buSzPts val="1000"/>
              <a:buChar char="•"/>
              <a:defRPr sz="1333">
                <a:solidFill>
                  <a:srgbClr val="0054BC"/>
                </a:solidFill>
              </a:defRPr>
            </a:lvl2pPr>
            <a:lvl3pPr marL="1828754" lvl="2" indent="-389457" algn="l" rtl="0">
              <a:lnSpc>
                <a:spcPct val="90000"/>
              </a:lnSpc>
              <a:spcBef>
                <a:spcPts val="533"/>
              </a:spcBef>
              <a:spcAft>
                <a:spcPts val="0"/>
              </a:spcAft>
              <a:buClr>
                <a:srgbClr val="0054BC"/>
              </a:buClr>
              <a:buSzPts val="1000"/>
              <a:buChar char="•"/>
              <a:defRPr sz="1333">
                <a:solidFill>
                  <a:srgbClr val="0054BC"/>
                </a:solidFill>
              </a:defRPr>
            </a:lvl3pPr>
            <a:lvl4pPr marL="2438339" lvl="3" indent="-389457" algn="l" rtl="0">
              <a:lnSpc>
                <a:spcPct val="90000"/>
              </a:lnSpc>
              <a:spcBef>
                <a:spcPts val="533"/>
              </a:spcBef>
              <a:spcAft>
                <a:spcPts val="0"/>
              </a:spcAft>
              <a:buClr>
                <a:srgbClr val="0054BC"/>
              </a:buClr>
              <a:buSzPts val="1000"/>
              <a:buChar char="•"/>
              <a:defRPr sz="1333">
                <a:solidFill>
                  <a:srgbClr val="0054BC"/>
                </a:solidFill>
              </a:defRPr>
            </a:lvl4pPr>
            <a:lvl5pPr marL="3047924" lvl="4" indent="-389457" algn="l" rtl="0">
              <a:lnSpc>
                <a:spcPct val="90000"/>
              </a:lnSpc>
              <a:spcBef>
                <a:spcPts val="533"/>
              </a:spcBef>
              <a:spcAft>
                <a:spcPts val="0"/>
              </a:spcAft>
              <a:buClr>
                <a:srgbClr val="0054BC"/>
              </a:buClr>
              <a:buSzPts val="1000"/>
              <a:buChar char="•"/>
              <a:defRPr sz="1333">
                <a:solidFill>
                  <a:srgbClr val="0054BC"/>
                </a:solidFill>
              </a:defRPr>
            </a:lvl5pPr>
            <a:lvl6pPr marL="3657509" lvl="5" indent="-389457" algn="l" rtl="0">
              <a:lnSpc>
                <a:spcPct val="90000"/>
              </a:lnSpc>
              <a:spcBef>
                <a:spcPts val="533"/>
              </a:spcBef>
              <a:spcAft>
                <a:spcPts val="0"/>
              </a:spcAft>
              <a:buClr>
                <a:srgbClr val="0054BC"/>
              </a:buClr>
              <a:buSzPts val="1000"/>
              <a:buChar char="•"/>
              <a:defRPr sz="1333">
                <a:solidFill>
                  <a:srgbClr val="0054BC"/>
                </a:solidFill>
              </a:defRPr>
            </a:lvl6pPr>
            <a:lvl7pPr marL="4267093" lvl="6" indent="-389457" algn="l" rtl="0">
              <a:lnSpc>
                <a:spcPct val="90000"/>
              </a:lnSpc>
              <a:spcBef>
                <a:spcPts val="533"/>
              </a:spcBef>
              <a:spcAft>
                <a:spcPts val="0"/>
              </a:spcAft>
              <a:buClr>
                <a:srgbClr val="0054BC"/>
              </a:buClr>
              <a:buSzPts val="1000"/>
              <a:buChar char="•"/>
              <a:defRPr sz="1333">
                <a:solidFill>
                  <a:srgbClr val="0054BC"/>
                </a:solidFill>
              </a:defRPr>
            </a:lvl7pPr>
            <a:lvl8pPr marL="4876678" lvl="7" indent="-389457" algn="l" rtl="0">
              <a:lnSpc>
                <a:spcPct val="90000"/>
              </a:lnSpc>
              <a:spcBef>
                <a:spcPts val="533"/>
              </a:spcBef>
              <a:spcAft>
                <a:spcPts val="0"/>
              </a:spcAft>
              <a:buClr>
                <a:srgbClr val="0054BC"/>
              </a:buClr>
              <a:buSzPts val="1000"/>
              <a:buChar char="•"/>
              <a:defRPr sz="1333">
                <a:solidFill>
                  <a:srgbClr val="0054BC"/>
                </a:solidFill>
              </a:defRPr>
            </a:lvl8pPr>
            <a:lvl9pPr marL="5486263" lvl="8" indent="-389457" algn="l" rtl="0">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133" name="Google Shape;133;p20"/>
          <p:cNvSpPr txBox="1">
            <a:spLocks noGrp="1"/>
          </p:cNvSpPr>
          <p:nvPr>
            <p:ph type="body" idx="3"/>
          </p:nvPr>
        </p:nvSpPr>
        <p:spPr>
          <a:xfrm>
            <a:off x="5882400" y="3663255"/>
            <a:ext cx="5613600" cy="591600"/>
          </a:xfrm>
          <a:prstGeom prst="rect">
            <a:avLst/>
          </a:prstGeom>
          <a:noFill/>
          <a:ln>
            <a:noFill/>
          </a:ln>
        </p:spPr>
        <p:txBody>
          <a:bodyPr spcFirstLastPara="1" wrap="square" lIns="68575" tIns="34275" rIns="68575" bIns="34275" anchor="t" anchorCtr="0"/>
          <a:lstStyle>
            <a:lvl1pPr marL="609585" lvl="0" indent="-304792" algn="l" rtl="0">
              <a:lnSpc>
                <a:spcPct val="90000"/>
              </a:lnSpc>
              <a:spcBef>
                <a:spcPts val="1067"/>
              </a:spcBef>
              <a:spcAft>
                <a:spcPts val="0"/>
              </a:spcAft>
              <a:buClr>
                <a:srgbClr val="0054BC"/>
              </a:buClr>
              <a:buSzPts val="1000"/>
              <a:buNone/>
              <a:defRPr sz="1867" b="0" i="0">
                <a:solidFill>
                  <a:srgbClr val="0054BC"/>
                </a:solidFill>
                <a:latin typeface="+mj-lt"/>
                <a:ea typeface="Calibri"/>
                <a:cs typeface="Calibri"/>
                <a:sym typeface="Calibri"/>
              </a:defRPr>
            </a:lvl1pPr>
            <a:lvl2pPr marL="1219170" lvl="1" indent="-389457" algn="l" rtl="0">
              <a:lnSpc>
                <a:spcPct val="90000"/>
              </a:lnSpc>
              <a:spcBef>
                <a:spcPts val="533"/>
              </a:spcBef>
              <a:spcAft>
                <a:spcPts val="0"/>
              </a:spcAft>
              <a:buClr>
                <a:srgbClr val="0054BC"/>
              </a:buClr>
              <a:buSzPts val="1000"/>
              <a:buChar char="•"/>
              <a:defRPr sz="1333">
                <a:solidFill>
                  <a:srgbClr val="0054BC"/>
                </a:solidFill>
              </a:defRPr>
            </a:lvl2pPr>
            <a:lvl3pPr marL="1828754" lvl="2" indent="-389457" algn="l" rtl="0">
              <a:lnSpc>
                <a:spcPct val="90000"/>
              </a:lnSpc>
              <a:spcBef>
                <a:spcPts val="533"/>
              </a:spcBef>
              <a:spcAft>
                <a:spcPts val="0"/>
              </a:spcAft>
              <a:buClr>
                <a:srgbClr val="0054BC"/>
              </a:buClr>
              <a:buSzPts val="1000"/>
              <a:buChar char="•"/>
              <a:defRPr sz="1333">
                <a:solidFill>
                  <a:srgbClr val="0054BC"/>
                </a:solidFill>
              </a:defRPr>
            </a:lvl3pPr>
            <a:lvl4pPr marL="2438339" lvl="3" indent="-389457" algn="l" rtl="0">
              <a:lnSpc>
                <a:spcPct val="90000"/>
              </a:lnSpc>
              <a:spcBef>
                <a:spcPts val="533"/>
              </a:spcBef>
              <a:spcAft>
                <a:spcPts val="0"/>
              </a:spcAft>
              <a:buClr>
                <a:srgbClr val="0054BC"/>
              </a:buClr>
              <a:buSzPts val="1000"/>
              <a:buChar char="•"/>
              <a:defRPr sz="1333">
                <a:solidFill>
                  <a:srgbClr val="0054BC"/>
                </a:solidFill>
              </a:defRPr>
            </a:lvl4pPr>
            <a:lvl5pPr marL="3047924" lvl="4" indent="-389457" algn="l" rtl="0">
              <a:lnSpc>
                <a:spcPct val="90000"/>
              </a:lnSpc>
              <a:spcBef>
                <a:spcPts val="533"/>
              </a:spcBef>
              <a:spcAft>
                <a:spcPts val="0"/>
              </a:spcAft>
              <a:buClr>
                <a:srgbClr val="0054BC"/>
              </a:buClr>
              <a:buSzPts val="1000"/>
              <a:buChar char="•"/>
              <a:defRPr sz="1333">
                <a:solidFill>
                  <a:srgbClr val="0054BC"/>
                </a:solidFill>
              </a:defRPr>
            </a:lvl5pPr>
            <a:lvl6pPr marL="3657509" lvl="5" indent="-389457" algn="l" rtl="0">
              <a:lnSpc>
                <a:spcPct val="90000"/>
              </a:lnSpc>
              <a:spcBef>
                <a:spcPts val="533"/>
              </a:spcBef>
              <a:spcAft>
                <a:spcPts val="0"/>
              </a:spcAft>
              <a:buClr>
                <a:srgbClr val="0054BC"/>
              </a:buClr>
              <a:buSzPts val="1000"/>
              <a:buChar char="•"/>
              <a:defRPr sz="1333">
                <a:solidFill>
                  <a:srgbClr val="0054BC"/>
                </a:solidFill>
              </a:defRPr>
            </a:lvl6pPr>
            <a:lvl7pPr marL="4267093" lvl="6" indent="-389457" algn="l" rtl="0">
              <a:lnSpc>
                <a:spcPct val="90000"/>
              </a:lnSpc>
              <a:spcBef>
                <a:spcPts val="533"/>
              </a:spcBef>
              <a:spcAft>
                <a:spcPts val="0"/>
              </a:spcAft>
              <a:buClr>
                <a:srgbClr val="0054BC"/>
              </a:buClr>
              <a:buSzPts val="1000"/>
              <a:buChar char="•"/>
              <a:defRPr sz="1333">
                <a:solidFill>
                  <a:srgbClr val="0054BC"/>
                </a:solidFill>
              </a:defRPr>
            </a:lvl7pPr>
            <a:lvl8pPr marL="4876678" lvl="7" indent="-389457" algn="l" rtl="0">
              <a:lnSpc>
                <a:spcPct val="90000"/>
              </a:lnSpc>
              <a:spcBef>
                <a:spcPts val="533"/>
              </a:spcBef>
              <a:spcAft>
                <a:spcPts val="0"/>
              </a:spcAft>
              <a:buClr>
                <a:srgbClr val="0054BC"/>
              </a:buClr>
              <a:buSzPts val="1000"/>
              <a:buChar char="•"/>
              <a:defRPr sz="1333">
                <a:solidFill>
                  <a:srgbClr val="0054BC"/>
                </a:solidFill>
              </a:defRPr>
            </a:lvl8pPr>
            <a:lvl9pPr marL="5486263" lvl="8" indent="-389457" algn="l" rtl="0">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134" name="Google Shape;134;p20"/>
          <p:cNvSpPr txBox="1">
            <a:spLocks noGrp="1"/>
          </p:cNvSpPr>
          <p:nvPr>
            <p:ph type="body" idx="4"/>
          </p:nvPr>
        </p:nvSpPr>
        <p:spPr>
          <a:xfrm>
            <a:off x="5882400" y="4304891"/>
            <a:ext cx="5613600" cy="591600"/>
          </a:xfrm>
          <a:prstGeom prst="rect">
            <a:avLst/>
          </a:prstGeom>
          <a:noFill/>
          <a:ln>
            <a:noFill/>
          </a:ln>
        </p:spPr>
        <p:txBody>
          <a:bodyPr spcFirstLastPara="1" wrap="square" lIns="68575" tIns="34275" rIns="68575" bIns="34275" anchor="t" anchorCtr="0"/>
          <a:lstStyle>
            <a:lvl1pPr marL="609585" lvl="0" indent="-304792" algn="l" rtl="0">
              <a:lnSpc>
                <a:spcPct val="90000"/>
              </a:lnSpc>
              <a:spcBef>
                <a:spcPts val="1067"/>
              </a:spcBef>
              <a:spcAft>
                <a:spcPts val="0"/>
              </a:spcAft>
              <a:buClr>
                <a:srgbClr val="0054BC"/>
              </a:buClr>
              <a:buSzPts val="1000"/>
              <a:buNone/>
              <a:defRPr sz="1867" b="0" i="0">
                <a:solidFill>
                  <a:srgbClr val="0054BC"/>
                </a:solidFill>
                <a:latin typeface="+mj-lt"/>
                <a:ea typeface="Calibri"/>
                <a:cs typeface="Calibri"/>
                <a:sym typeface="Calibri"/>
              </a:defRPr>
            </a:lvl1pPr>
            <a:lvl2pPr marL="1219170" lvl="1" indent="-389457" algn="l" rtl="0">
              <a:lnSpc>
                <a:spcPct val="90000"/>
              </a:lnSpc>
              <a:spcBef>
                <a:spcPts val="533"/>
              </a:spcBef>
              <a:spcAft>
                <a:spcPts val="0"/>
              </a:spcAft>
              <a:buClr>
                <a:srgbClr val="0054BC"/>
              </a:buClr>
              <a:buSzPts val="1000"/>
              <a:buChar char="•"/>
              <a:defRPr sz="1333">
                <a:solidFill>
                  <a:srgbClr val="0054BC"/>
                </a:solidFill>
              </a:defRPr>
            </a:lvl2pPr>
            <a:lvl3pPr marL="1828754" lvl="2" indent="-389457" algn="l" rtl="0">
              <a:lnSpc>
                <a:spcPct val="90000"/>
              </a:lnSpc>
              <a:spcBef>
                <a:spcPts val="533"/>
              </a:spcBef>
              <a:spcAft>
                <a:spcPts val="0"/>
              </a:spcAft>
              <a:buClr>
                <a:srgbClr val="0054BC"/>
              </a:buClr>
              <a:buSzPts val="1000"/>
              <a:buChar char="•"/>
              <a:defRPr sz="1333">
                <a:solidFill>
                  <a:srgbClr val="0054BC"/>
                </a:solidFill>
              </a:defRPr>
            </a:lvl3pPr>
            <a:lvl4pPr marL="2438339" lvl="3" indent="-389457" algn="l" rtl="0">
              <a:lnSpc>
                <a:spcPct val="90000"/>
              </a:lnSpc>
              <a:spcBef>
                <a:spcPts val="533"/>
              </a:spcBef>
              <a:spcAft>
                <a:spcPts val="0"/>
              </a:spcAft>
              <a:buClr>
                <a:srgbClr val="0054BC"/>
              </a:buClr>
              <a:buSzPts val="1000"/>
              <a:buChar char="•"/>
              <a:defRPr sz="1333">
                <a:solidFill>
                  <a:srgbClr val="0054BC"/>
                </a:solidFill>
              </a:defRPr>
            </a:lvl4pPr>
            <a:lvl5pPr marL="3047924" lvl="4" indent="-389457" algn="l" rtl="0">
              <a:lnSpc>
                <a:spcPct val="90000"/>
              </a:lnSpc>
              <a:spcBef>
                <a:spcPts val="533"/>
              </a:spcBef>
              <a:spcAft>
                <a:spcPts val="0"/>
              </a:spcAft>
              <a:buClr>
                <a:srgbClr val="0054BC"/>
              </a:buClr>
              <a:buSzPts val="1000"/>
              <a:buChar char="•"/>
              <a:defRPr sz="1333">
                <a:solidFill>
                  <a:srgbClr val="0054BC"/>
                </a:solidFill>
              </a:defRPr>
            </a:lvl5pPr>
            <a:lvl6pPr marL="3657509" lvl="5" indent="-389457" algn="l" rtl="0">
              <a:lnSpc>
                <a:spcPct val="90000"/>
              </a:lnSpc>
              <a:spcBef>
                <a:spcPts val="533"/>
              </a:spcBef>
              <a:spcAft>
                <a:spcPts val="0"/>
              </a:spcAft>
              <a:buClr>
                <a:srgbClr val="0054BC"/>
              </a:buClr>
              <a:buSzPts val="1000"/>
              <a:buChar char="•"/>
              <a:defRPr sz="1333">
                <a:solidFill>
                  <a:srgbClr val="0054BC"/>
                </a:solidFill>
              </a:defRPr>
            </a:lvl6pPr>
            <a:lvl7pPr marL="4267093" lvl="6" indent="-389457" algn="l" rtl="0">
              <a:lnSpc>
                <a:spcPct val="90000"/>
              </a:lnSpc>
              <a:spcBef>
                <a:spcPts val="533"/>
              </a:spcBef>
              <a:spcAft>
                <a:spcPts val="0"/>
              </a:spcAft>
              <a:buClr>
                <a:srgbClr val="0054BC"/>
              </a:buClr>
              <a:buSzPts val="1000"/>
              <a:buChar char="•"/>
              <a:defRPr sz="1333">
                <a:solidFill>
                  <a:srgbClr val="0054BC"/>
                </a:solidFill>
              </a:defRPr>
            </a:lvl7pPr>
            <a:lvl8pPr marL="4876678" lvl="7" indent="-389457" algn="l" rtl="0">
              <a:lnSpc>
                <a:spcPct val="90000"/>
              </a:lnSpc>
              <a:spcBef>
                <a:spcPts val="533"/>
              </a:spcBef>
              <a:spcAft>
                <a:spcPts val="0"/>
              </a:spcAft>
              <a:buClr>
                <a:srgbClr val="0054BC"/>
              </a:buClr>
              <a:buSzPts val="1000"/>
              <a:buChar char="•"/>
              <a:defRPr sz="1333">
                <a:solidFill>
                  <a:srgbClr val="0054BC"/>
                </a:solidFill>
              </a:defRPr>
            </a:lvl8pPr>
            <a:lvl9pPr marL="5486263" lvl="8" indent="-389457" algn="l" rtl="0">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135" name="Google Shape;135;p20"/>
          <p:cNvSpPr txBox="1">
            <a:spLocks noGrp="1"/>
          </p:cNvSpPr>
          <p:nvPr>
            <p:ph type="body" idx="5"/>
          </p:nvPr>
        </p:nvSpPr>
        <p:spPr>
          <a:xfrm>
            <a:off x="4324912" y="2568924"/>
            <a:ext cx="1332800" cy="363600"/>
          </a:xfrm>
          <a:prstGeom prst="rect">
            <a:avLst/>
          </a:prstGeom>
          <a:noFill/>
          <a:ln>
            <a:noFill/>
          </a:ln>
        </p:spPr>
        <p:txBody>
          <a:bodyPr spcFirstLastPara="1" wrap="square" lIns="68575" tIns="34275" rIns="68575" bIns="34275" anchor="t" anchorCtr="0"/>
          <a:lstStyle>
            <a:lvl1pPr marL="609585" lvl="0" indent="-304792" algn="r" rtl="0">
              <a:lnSpc>
                <a:spcPct val="90000"/>
              </a:lnSpc>
              <a:spcBef>
                <a:spcPts val="0"/>
              </a:spcBef>
              <a:spcAft>
                <a:spcPts val="0"/>
              </a:spcAft>
              <a:buClr>
                <a:srgbClr val="0054BC"/>
              </a:buClr>
              <a:buSzPts val="1000"/>
              <a:buNone/>
              <a:defRPr sz="2667" b="0">
                <a:solidFill>
                  <a:srgbClr val="0054BC"/>
                </a:solidFill>
                <a:latin typeface="+mn-lt"/>
                <a:ea typeface="Calibri"/>
                <a:cs typeface="Calibri"/>
                <a:sym typeface="Calibri"/>
              </a:defRPr>
            </a:lvl1pPr>
            <a:lvl2pPr marL="1219170" lvl="1" indent="-389457" algn="l" rtl="0">
              <a:lnSpc>
                <a:spcPct val="90000"/>
              </a:lnSpc>
              <a:spcBef>
                <a:spcPts val="533"/>
              </a:spcBef>
              <a:spcAft>
                <a:spcPts val="0"/>
              </a:spcAft>
              <a:buClr>
                <a:srgbClr val="0054BC"/>
              </a:buClr>
              <a:buSzPts val="1000"/>
              <a:buChar char="•"/>
              <a:defRPr sz="1333">
                <a:solidFill>
                  <a:srgbClr val="0054BC"/>
                </a:solidFill>
              </a:defRPr>
            </a:lvl2pPr>
            <a:lvl3pPr marL="1828754" lvl="2" indent="-389457" algn="l" rtl="0">
              <a:lnSpc>
                <a:spcPct val="90000"/>
              </a:lnSpc>
              <a:spcBef>
                <a:spcPts val="533"/>
              </a:spcBef>
              <a:spcAft>
                <a:spcPts val="0"/>
              </a:spcAft>
              <a:buClr>
                <a:srgbClr val="0054BC"/>
              </a:buClr>
              <a:buSzPts val="1000"/>
              <a:buChar char="•"/>
              <a:defRPr sz="1333">
                <a:solidFill>
                  <a:srgbClr val="0054BC"/>
                </a:solidFill>
              </a:defRPr>
            </a:lvl3pPr>
            <a:lvl4pPr marL="2438339" lvl="3" indent="-389457" algn="l" rtl="0">
              <a:lnSpc>
                <a:spcPct val="90000"/>
              </a:lnSpc>
              <a:spcBef>
                <a:spcPts val="533"/>
              </a:spcBef>
              <a:spcAft>
                <a:spcPts val="0"/>
              </a:spcAft>
              <a:buClr>
                <a:srgbClr val="0054BC"/>
              </a:buClr>
              <a:buSzPts val="1000"/>
              <a:buChar char="•"/>
              <a:defRPr sz="1333">
                <a:solidFill>
                  <a:srgbClr val="0054BC"/>
                </a:solidFill>
              </a:defRPr>
            </a:lvl4pPr>
            <a:lvl5pPr marL="3047924" lvl="4" indent="-389457" algn="l" rtl="0">
              <a:lnSpc>
                <a:spcPct val="90000"/>
              </a:lnSpc>
              <a:spcBef>
                <a:spcPts val="533"/>
              </a:spcBef>
              <a:spcAft>
                <a:spcPts val="0"/>
              </a:spcAft>
              <a:buClr>
                <a:srgbClr val="0054BC"/>
              </a:buClr>
              <a:buSzPts val="1000"/>
              <a:buChar char="•"/>
              <a:defRPr sz="1333">
                <a:solidFill>
                  <a:srgbClr val="0054BC"/>
                </a:solidFill>
              </a:defRPr>
            </a:lvl5pPr>
            <a:lvl6pPr marL="3657509" lvl="5" indent="-389457" algn="l" rtl="0">
              <a:lnSpc>
                <a:spcPct val="90000"/>
              </a:lnSpc>
              <a:spcBef>
                <a:spcPts val="533"/>
              </a:spcBef>
              <a:spcAft>
                <a:spcPts val="0"/>
              </a:spcAft>
              <a:buClr>
                <a:srgbClr val="0054BC"/>
              </a:buClr>
              <a:buSzPts val="1000"/>
              <a:buChar char="•"/>
              <a:defRPr sz="1333">
                <a:solidFill>
                  <a:srgbClr val="0054BC"/>
                </a:solidFill>
              </a:defRPr>
            </a:lvl6pPr>
            <a:lvl7pPr marL="4267093" lvl="6" indent="-389457" algn="l" rtl="0">
              <a:lnSpc>
                <a:spcPct val="90000"/>
              </a:lnSpc>
              <a:spcBef>
                <a:spcPts val="533"/>
              </a:spcBef>
              <a:spcAft>
                <a:spcPts val="0"/>
              </a:spcAft>
              <a:buClr>
                <a:srgbClr val="0054BC"/>
              </a:buClr>
              <a:buSzPts val="1000"/>
              <a:buChar char="•"/>
              <a:defRPr sz="1333">
                <a:solidFill>
                  <a:srgbClr val="0054BC"/>
                </a:solidFill>
              </a:defRPr>
            </a:lvl7pPr>
            <a:lvl8pPr marL="4876678" lvl="7" indent="-389457" algn="l" rtl="0">
              <a:lnSpc>
                <a:spcPct val="90000"/>
              </a:lnSpc>
              <a:spcBef>
                <a:spcPts val="533"/>
              </a:spcBef>
              <a:spcAft>
                <a:spcPts val="0"/>
              </a:spcAft>
              <a:buClr>
                <a:srgbClr val="0054BC"/>
              </a:buClr>
              <a:buSzPts val="1000"/>
              <a:buChar char="•"/>
              <a:defRPr sz="1333">
                <a:solidFill>
                  <a:srgbClr val="0054BC"/>
                </a:solidFill>
              </a:defRPr>
            </a:lvl8pPr>
            <a:lvl9pPr marL="5486263" lvl="8" indent="-389457" algn="l" rtl="0">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136" name="Google Shape;136;p20"/>
          <p:cNvSpPr txBox="1">
            <a:spLocks noGrp="1"/>
          </p:cNvSpPr>
          <p:nvPr>
            <p:ph type="body" idx="6"/>
          </p:nvPr>
        </p:nvSpPr>
        <p:spPr>
          <a:xfrm>
            <a:off x="4324912" y="3195144"/>
            <a:ext cx="1332800" cy="363600"/>
          </a:xfrm>
          <a:prstGeom prst="rect">
            <a:avLst/>
          </a:prstGeom>
          <a:noFill/>
          <a:ln>
            <a:noFill/>
          </a:ln>
        </p:spPr>
        <p:txBody>
          <a:bodyPr spcFirstLastPara="1" wrap="square" lIns="68575" tIns="34275" rIns="68575" bIns="34275" anchor="t" anchorCtr="0"/>
          <a:lstStyle>
            <a:lvl1pPr marL="609585" lvl="0" indent="-304792" algn="r" rtl="0">
              <a:lnSpc>
                <a:spcPct val="90000"/>
              </a:lnSpc>
              <a:spcBef>
                <a:spcPts val="0"/>
              </a:spcBef>
              <a:spcAft>
                <a:spcPts val="0"/>
              </a:spcAft>
              <a:buClr>
                <a:srgbClr val="0054BC"/>
              </a:buClr>
              <a:buSzPts val="1000"/>
              <a:buNone/>
              <a:defRPr sz="2667" b="0">
                <a:solidFill>
                  <a:srgbClr val="0054BC"/>
                </a:solidFill>
                <a:latin typeface="+mn-lt"/>
                <a:ea typeface="Calibri"/>
                <a:cs typeface="Calibri"/>
                <a:sym typeface="Calibri"/>
              </a:defRPr>
            </a:lvl1pPr>
            <a:lvl2pPr marL="1219170" lvl="1" indent="-389457" algn="l" rtl="0">
              <a:lnSpc>
                <a:spcPct val="90000"/>
              </a:lnSpc>
              <a:spcBef>
                <a:spcPts val="533"/>
              </a:spcBef>
              <a:spcAft>
                <a:spcPts val="0"/>
              </a:spcAft>
              <a:buClr>
                <a:srgbClr val="0054BC"/>
              </a:buClr>
              <a:buSzPts val="1000"/>
              <a:buChar char="•"/>
              <a:defRPr sz="1333">
                <a:solidFill>
                  <a:srgbClr val="0054BC"/>
                </a:solidFill>
              </a:defRPr>
            </a:lvl2pPr>
            <a:lvl3pPr marL="1828754" lvl="2" indent="-389457" algn="l" rtl="0">
              <a:lnSpc>
                <a:spcPct val="90000"/>
              </a:lnSpc>
              <a:spcBef>
                <a:spcPts val="533"/>
              </a:spcBef>
              <a:spcAft>
                <a:spcPts val="0"/>
              </a:spcAft>
              <a:buClr>
                <a:srgbClr val="0054BC"/>
              </a:buClr>
              <a:buSzPts val="1000"/>
              <a:buChar char="•"/>
              <a:defRPr sz="1333">
                <a:solidFill>
                  <a:srgbClr val="0054BC"/>
                </a:solidFill>
              </a:defRPr>
            </a:lvl3pPr>
            <a:lvl4pPr marL="2438339" lvl="3" indent="-389457" algn="l" rtl="0">
              <a:lnSpc>
                <a:spcPct val="90000"/>
              </a:lnSpc>
              <a:spcBef>
                <a:spcPts val="533"/>
              </a:spcBef>
              <a:spcAft>
                <a:spcPts val="0"/>
              </a:spcAft>
              <a:buClr>
                <a:srgbClr val="0054BC"/>
              </a:buClr>
              <a:buSzPts val="1000"/>
              <a:buChar char="•"/>
              <a:defRPr sz="1333">
                <a:solidFill>
                  <a:srgbClr val="0054BC"/>
                </a:solidFill>
              </a:defRPr>
            </a:lvl4pPr>
            <a:lvl5pPr marL="3047924" lvl="4" indent="-389457" algn="l" rtl="0">
              <a:lnSpc>
                <a:spcPct val="90000"/>
              </a:lnSpc>
              <a:spcBef>
                <a:spcPts val="533"/>
              </a:spcBef>
              <a:spcAft>
                <a:spcPts val="0"/>
              </a:spcAft>
              <a:buClr>
                <a:srgbClr val="0054BC"/>
              </a:buClr>
              <a:buSzPts val="1000"/>
              <a:buChar char="•"/>
              <a:defRPr sz="1333">
                <a:solidFill>
                  <a:srgbClr val="0054BC"/>
                </a:solidFill>
              </a:defRPr>
            </a:lvl5pPr>
            <a:lvl6pPr marL="3657509" lvl="5" indent="-389457" algn="l" rtl="0">
              <a:lnSpc>
                <a:spcPct val="90000"/>
              </a:lnSpc>
              <a:spcBef>
                <a:spcPts val="533"/>
              </a:spcBef>
              <a:spcAft>
                <a:spcPts val="0"/>
              </a:spcAft>
              <a:buClr>
                <a:srgbClr val="0054BC"/>
              </a:buClr>
              <a:buSzPts val="1000"/>
              <a:buChar char="•"/>
              <a:defRPr sz="1333">
                <a:solidFill>
                  <a:srgbClr val="0054BC"/>
                </a:solidFill>
              </a:defRPr>
            </a:lvl6pPr>
            <a:lvl7pPr marL="4267093" lvl="6" indent="-389457" algn="l" rtl="0">
              <a:lnSpc>
                <a:spcPct val="90000"/>
              </a:lnSpc>
              <a:spcBef>
                <a:spcPts val="533"/>
              </a:spcBef>
              <a:spcAft>
                <a:spcPts val="0"/>
              </a:spcAft>
              <a:buClr>
                <a:srgbClr val="0054BC"/>
              </a:buClr>
              <a:buSzPts val="1000"/>
              <a:buChar char="•"/>
              <a:defRPr sz="1333">
                <a:solidFill>
                  <a:srgbClr val="0054BC"/>
                </a:solidFill>
              </a:defRPr>
            </a:lvl7pPr>
            <a:lvl8pPr marL="4876678" lvl="7" indent="-389457" algn="l" rtl="0">
              <a:lnSpc>
                <a:spcPct val="90000"/>
              </a:lnSpc>
              <a:spcBef>
                <a:spcPts val="533"/>
              </a:spcBef>
              <a:spcAft>
                <a:spcPts val="0"/>
              </a:spcAft>
              <a:buClr>
                <a:srgbClr val="0054BC"/>
              </a:buClr>
              <a:buSzPts val="1000"/>
              <a:buChar char="•"/>
              <a:defRPr sz="1333">
                <a:solidFill>
                  <a:srgbClr val="0054BC"/>
                </a:solidFill>
              </a:defRPr>
            </a:lvl8pPr>
            <a:lvl9pPr marL="5486263" lvl="8" indent="-389457" algn="l" rtl="0">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137" name="Google Shape;137;p20"/>
          <p:cNvSpPr txBox="1">
            <a:spLocks noGrp="1"/>
          </p:cNvSpPr>
          <p:nvPr>
            <p:ph type="body" idx="7"/>
          </p:nvPr>
        </p:nvSpPr>
        <p:spPr>
          <a:xfrm>
            <a:off x="4325880" y="3775577"/>
            <a:ext cx="1332800" cy="363600"/>
          </a:xfrm>
          <a:prstGeom prst="rect">
            <a:avLst/>
          </a:prstGeom>
          <a:noFill/>
          <a:ln>
            <a:noFill/>
          </a:ln>
        </p:spPr>
        <p:txBody>
          <a:bodyPr spcFirstLastPara="1" wrap="square" lIns="68575" tIns="34275" rIns="68575" bIns="34275" anchor="t" anchorCtr="0"/>
          <a:lstStyle>
            <a:lvl1pPr marL="609585" lvl="0" indent="-304792" algn="r" rtl="0">
              <a:lnSpc>
                <a:spcPct val="90000"/>
              </a:lnSpc>
              <a:spcBef>
                <a:spcPts val="0"/>
              </a:spcBef>
              <a:spcAft>
                <a:spcPts val="0"/>
              </a:spcAft>
              <a:buClr>
                <a:srgbClr val="0054BC"/>
              </a:buClr>
              <a:buSzPts val="1000"/>
              <a:buNone/>
              <a:defRPr sz="2667" b="0">
                <a:solidFill>
                  <a:srgbClr val="0054BC"/>
                </a:solidFill>
                <a:latin typeface="+mn-lt"/>
                <a:ea typeface="Calibri"/>
                <a:cs typeface="Calibri"/>
                <a:sym typeface="Calibri"/>
              </a:defRPr>
            </a:lvl1pPr>
            <a:lvl2pPr marL="1219170" lvl="1" indent="-389457" algn="l" rtl="0">
              <a:lnSpc>
                <a:spcPct val="90000"/>
              </a:lnSpc>
              <a:spcBef>
                <a:spcPts val="533"/>
              </a:spcBef>
              <a:spcAft>
                <a:spcPts val="0"/>
              </a:spcAft>
              <a:buClr>
                <a:srgbClr val="0054BC"/>
              </a:buClr>
              <a:buSzPts val="1000"/>
              <a:buChar char="•"/>
              <a:defRPr sz="1333">
                <a:solidFill>
                  <a:srgbClr val="0054BC"/>
                </a:solidFill>
              </a:defRPr>
            </a:lvl2pPr>
            <a:lvl3pPr marL="1828754" lvl="2" indent="-389457" algn="l" rtl="0">
              <a:lnSpc>
                <a:spcPct val="90000"/>
              </a:lnSpc>
              <a:spcBef>
                <a:spcPts val="533"/>
              </a:spcBef>
              <a:spcAft>
                <a:spcPts val="0"/>
              </a:spcAft>
              <a:buClr>
                <a:srgbClr val="0054BC"/>
              </a:buClr>
              <a:buSzPts val="1000"/>
              <a:buChar char="•"/>
              <a:defRPr sz="1333">
                <a:solidFill>
                  <a:srgbClr val="0054BC"/>
                </a:solidFill>
              </a:defRPr>
            </a:lvl3pPr>
            <a:lvl4pPr marL="2438339" lvl="3" indent="-389457" algn="l" rtl="0">
              <a:lnSpc>
                <a:spcPct val="90000"/>
              </a:lnSpc>
              <a:spcBef>
                <a:spcPts val="533"/>
              </a:spcBef>
              <a:spcAft>
                <a:spcPts val="0"/>
              </a:spcAft>
              <a:buClr>
                <a:srgbClr val="0054BC"/>
              </a:buClr>
              <a:buSzPts val="1000"/>
              <a:buChar char="•"/>
              <a:defRPr sz="1333">
                <a:solidFill>
                  <a:srgbClr val="0054BC"/>
                </a:solidFill>
              </a:defRPr>
            </a:lvl4pPr>
            <a:lvl5pPr marL="3047924" lvl="4" indent="-389457" algn="l" rtl="0">
              <a:lnSpc>
                <a:spcPct val="90000"/>
              </a:lnSpc>
              <a:spcBef>
                <a:spcPts val="533"/>
              </a:spcBef>
              <a:spcAft>
                <a:spcPts val="0"/>
              </a:spcAft>
              <a:buClr>
                <a:srgbClr val="0054BC"/>
              </a:buClr>
              <a:buSzPts val="1000"/>
              <a:buChar char="•"/>
              <a:defRPr sz="1333">
                <a:solidFill>
                  <a:srgbClr val="0054BC"/>
                </a:solidFill>
              </a:defRPr>
            </a:lvl5pPr>
            <a:lvl6pPr marL="3657509" lvl="5" indent="-389457" algn="l" rtl="0">
              <a:lnSpc>
                <a:spcPct val="90000"/>
              </a:lnSpc>
              <a:spcBef>
                <a:spcPts val="533"/>
              </a:spcBef>
              <a:spcAft>
                <a:spcPts val="0"/>
              </a:spcAft>
              <a:buClr>
                <a:srgbClr val="0054BC"/>
              </a:buClr>
              <a:buSzPts val="1000"/>
              <a:buChar char="•"/>
              <a:defRPr sz="1333">
                <a:solidFill>
                  <a:srgbClr val="0054BC"/>
                </a:solidFill>
              </a:defRPr>
            </a:lvl6pPr>
            <a:lvl7pPr marL="4267093" lvl="6" indent="-389457" algn="l" rtl="0">
              <a:lnSpc>
                <a:spcPct val="90000"/>
              </a:lnSpc>
              <a:spcBef>
                <a:spcPts val="533"/>
              </a:spcBef>
              <a:spcAft>
                <a:spcPts val="0"/>
              </a:spcAft>
              <a:buClr>
                <a:srgbClr val="0054BC"/>
              </a:buClr>
              <a:buSzPts val="1000"/>
              <a:buChar char="•"/>
              <a:defRPr sz="1333">
                <a:solidFill>
                  <a:srgbClr val="0054BC"/>
                </a:solidFill>
              </a:defRPr>
            </a:lvl7pPr>
            <a:lvl8pPr marL="4876678" lvl="7" indent="-389457" algn="l" rtl="0">
              <a:lnSpc>
                <a:spcPct val="90000"/>
              </a:lnSpc>
              <a:spcBef>
                <a:spcPts val="533"/>
              </a:spcBef>
              <a:spcAft>
                <a:spcPts val="0"/>
              </a:spcAft>
              <a:buClr>
                <a:srgbClr val="0054BC"/>
              </a:buClr>
              <a:buSzPts val="1000"/>
              <a:buChar char="•"/>
              <a:defRPr sz="1333">
                <a:solidFill>
                  <a:srgbClr val="0054BC"/>
                </a:solidFill>
              </a:defRPr>
            </a:lvl8pPr>
            <a:lvl9pPr marL="5486263" lvl="8" indent="-389457" algn="l" rtl="0">
              <a:lnSpc>
                <a:spcPct val="90000"/>
              </a:lnSpc>
              <a:spcBef>
                <a:spcPts val="533"/>
              </a:spcBef>
              <a:spcAft>
                <a:spcPts val="0"/>
              </a:spcAft>
              <a:buClr>
                <a:srgbClr val="0054BC"/>
              </a:buClr>
              <a:buSzPts val="1000"/>
              <a:buChar char="•"/>
              <a:defRPr sz="1333">
                <a:solidFill>
                  <a:srgbClr val="0054BC"/>
                </a:solidFill>
              </a:defRPr>
            </a:lvl9pPr>
          </a:lstStyle>
          <a:p>
            <a:endParaRPr/>
          </a:p>
        </p:txBody>
      </p:sp>
      <p:sp>
        <p:nvSpPr>
          <p:cNvPr id="138" name="Google Shape;138;p20"/>
          <p:cNvSpPr txBox="1">
            <a:spLocks noGrp="1"/>
          </p:cNvSpPr>
          <p:nvPr>
            <p:ph type="body" idx="8"/>
          </p:nvPr>
        </p:nvSpPr>
        <p:spPr>
          <a:xfrm>
            <a:off x="4325880" y="4418839"/>
            <a:ext cx="1332800" cy="363600"/>
          </a:xfrm>
          <a:prstGeom prst="rect">
            <a:avLst/>
          </a:prstGeom>
          <a:noFill/>
          <a:ln>
            <a:noFill/>
          </a:ln>
        </p:spPr>
        <p:txBody>
          <a:bodyPr spcFirstLastPara="1" wrap="square" lIns="68575" tIns="34275" rIns="68575" bIns="34275" anchor="t" anchorCtr="0"/>
          <a:lstStyle>
            <a:lvl1pPr marL="609585" lvl="0" indent="-304792" algn="r" rtl="0">
              <a:lnSpc>
                <a:spcPct val="90000"/>
              </a:lnSpc>
              <a:spcBef>
                <a:spcPts val="0"/>
              </a:spcBef>
              <a:spcAft>
                <a:spcPts val="0"/>
              </a:spcAft>
              <a:buClr>
                <a:srgbClr val="0054BC"/>
              </a:buClr>
              <a:buSzPts val="1400"/>
              <a:buNone/>
              <a:defRPr sz="2667" b="0">
                <a:solidFill>
                  <a:srgbClr val="0054BC"/>
                </a:solidFill>
                <a:latin typeface="+mn-lt"/>
                <a:ea typeface="Calibri"/>
                <a:cs typeface="Calibri"/>
                <a:sym typeface="Calibri"/>
              </a:defRPr>
            </a:lvl1pPr>
            <a:lvl2pPr marL="1219170" lvl="1" indent="-423323" algn="l" rtl="0">
              <a:lnSpc>
                <a:spcPct val="90000"/>
              </a:lnSpc>
              <a:spcBef>
                <a:spcPts val="533"/>
              </a:spcBef>
              <a:spcAft>
                <a:spcPts val="0"/>
              </a:spcAft>
              <a:buClr>
                <a:srgbClr val="0054BC"/>
              </a:buClr>
              <a:buSzPts val="1400"/>
              <a:buChar char="•"/>
              <a:defRPr>
                <a:solidFill>
                  <a:srgbClr val="0054BC"/>
                </a:solidFill>
              </a:defRPr>
            </a:lvl2pPr>
            <a:lvl3pPr marL="1828754" lvl="2" indent="-423323" algn="l" rtl="0">
              <a:lnSpc>
                <a:spcPct val="90000"/>
              </a:lnSpc>
              <a:spcBef>
                <a:spcPts val="533"/>
              </a:spcBef>
              <a:spcAft>
                <a:spcPts val="0"/>
              </a:spcAft>
              <a:buClr>
                <a:srgbClr val="0054BC"/>
              </a:buClr>
              <a:buSzPts val="1400"/>
              <a:buChar char="•"/>
              <a:defRPr>
                <a:solidFill>
                  <a:srgbClr val="0054BC"/>
                </a:solidFill>
              </a:defRPr>
            </a:lvl3pPr>
            <a:lvl4pPr marL="2438339" lvl="3" indent="-423323" algn="l" rtl="0">
              <a:lnSpc>
                <a:spcPct val="90000"/>
              </a:lnSpc>
              <a:spcBef>
                <a:spcPts val="533"/>
              </a:spcBef>
              <a:spcAft>
                <a:spcPts val="0"/>
              </a:spcAft>
              <a:buClr>
                <a:srgbClr val="0054BC"/>
              </a:buClr>
              <a:buSzPts val="1400"/>
              <a:buChar char="•"/>
              <a:defRPr>
                <a:solidFill>
                  <a:srgbClr val="0054BC"/>
                </a:solidFill>
              </a:defRPr>
            </a:lvl4pPr>
            <a:lvl5pPr marL="3047924" lvl="4" indent="-423323" algn="l" rtl="0">
              <a:lnSpc>
                <a:spcPct val="90000"/>
              </a:lnSpc>
              <a:spcBef>
                <a:spcPts val="533"/>
              </a:spcBef>
              <a:spcAft>
                <a:spcPts val="0"/>
              </a:spcAft>
              <a:buClr>
                <a:srgbClr val="0054BC"/>
              </a:buClr>
              <a:buSzPts val="1400"/>
              <a:buChar char="•"/>
              <a:defRPr>
                <a:solidFill>
                  <a:srgbClr val="0054BC"/>
                </a:solidFill>
              </a:defRPr>
            </a:lvl5pPr>
            <a:lvl6pPr marL="3657509" lvl="5" indent="-423323" algn="l" rtl="0">
              <a:lnSpc>
                <a:spcPct val="90000"/>
              </a:lnSpc>
              <a:spcBef>
                <a:spcPts val="533"/>
              </a:spcBef>
              <a:spcAft>
                <a:spcPts val="0"/>
              </a:spcAft>
              <a:buClr>
                <a:srgbClr val="0054BC"/>
              </a:buClr>
              <a:buSzPts val="1400"/>
              <a:buChar char="•"/>
              <a:defRPr>
                <a:solidFill>
                  <a:srgbClr val="0054BC"/>
                </a:solidFill>
              </a:defRPr>
            </a:lvl6pPr>
            <a:lvl7pPr marL="4267093" lvl="6" indent="-423323" algn="l" rtl="0">
              <a:lnSpc>
                <a:spcPct val="90000"/>
              </a:lnSpc>
              <a:spcBef>
                <a:spcPts val="533"/>
              </a:spcBef>
              <a:spcAft>
                <a:spcPts val="0"/>
              </a:spcAft>
              <a:buClr>
                <a:srgbClr val="0054BC"/>
              </a:buClr>
              <a:buSzPts val="1400"/>
              <a:buChar char="•"/>
              <a:defRPr>
                <a:solidFill>
                  <a:srgbClr val="0054BC"/>
                </a:solidFill>
              </a:defRPr>
            </a:lvl7pPr>
            <a:lvl8pPr marL="4876678" lvl="7" indent="-423323" algn="l" rtl="0">
              <a:lnSpc>
                <a:spcPct val="90000"/>
              </a:lnSpc>
              <a:spcBef>
                <a:spcPts val="533"/>
              </a:spcBef>
              <a:spcAft>
                <a:spcPts val="0"/>
              </a:spcAft>
              <a:buClr>
                <a:srgbClr val="0054BC"/>
              </a:buClr>
              <a:buSzPts val="1400"/>
              <a:buChar char="•"/>
              <a:defRPr>
                <a:solidFill>
                  <a:srgbClr val="0054BC"/>
                </a:solidFill>
              </a:defRPr>
            </a:lvl8pPr>
            <a:lvl9pPr marL="5486263" lvl="8" indent="-423323" algn="l" rtl="0">
              <a:lnSpc>
                <a:spcPct val="90000"/>
              </a:lnSpc>
              <a:spcBef>
                <a:spcPts val="533"/>
              </a:spcBef>
              <a:spcAft>
                <a:spcPts val="0"/>
              </a:spcAft>
              <a:buClr>
                <a:srgbClr val="0054BC"/>
              </a:buClr>
              <a:buSzPts val="1400"/>
              <a:buChar char="•"/>
              <a:defRPr>
                <a:solidFill>
                  <a:srgbClr val="0054BC"/>
                </a:solidFill>
              </a:defRPr>
            </a:lvl9pPr>
          </a:lstStyle>
          <a:p>
            <a:endParaRPr/>
          </a:p>
        </p:txBody>
      </p:sp>
      <p:sp>
        <p:nvSpPr>
          <p:cNvPr id="139" name="Google Shape;139;p20"/>
          <p:cNvSpPr/>
          <p:nvPr/>
        </p:nvSpPr>
        <p:spPr>
          <a:xfrm>
            <a:off x="0" y="1"/>
            <a:ext cx="12192000" cy="878000"/>
          </a:xfrm>
          <a:prstGeom prst="rect">
            <a:avLst/>
          </a:prstGeom>
          <a:solidFill>
            <a:schemeClr val="l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dk1"/>
              </a:solidFill>
              <a:latin typeface="Calibri"/>
              <a:ea typeface="Calibri"/>
              <a:cs typeface="Calibri"/>
              <a:sym typeface="Calibri"/>
            </a:endParaRPr>
          </a:p>
        </p:txBody>
      </p:sp>
      <p:pic>
        <p:nvPicPr>
          <p:cNvPr id="140" name="Google Shape;140;p20"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41" name="Google Shape;141;p20"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2911485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 blanco" preserve="1" userDrawn="1">
  <p:cSld name="1_En blanco">
    <p:bg>
      <p:bgPr>
        <a:solidFill>
          <a:srgbClr val="FDE6C3"/>
        </a:solidFill>
        <a:effectLst/>
      </p:bgPr>
    </p:bg>
    <p:spTree>
      <p:nvGrpSpPr>
        <p:cNvPr id="1" name="Shape 147"/>
        <p:cNvGrpSpPr/>
        <p:nvPr/>
      </p:nvGrpSpPr>
      <p:grpSpPr>
        <a:xfrm>
          <a:off x="0" y="0"/>
          <a:ext cx="0" cy="0"/>
          <a:chOff x="0" y="0"/>
          <a:chExt cx="0" cy="0"/>
        </a:xfrm>
      </p:grpSpPr>
      <p:sp>
        <p:nvSpPr>
          <p:cNvPr id="8" name="Google Shape;147;p22">
            <a:extLst>
              <a:ext uri="{FF2B5EF4-FFF2-40B4-BE49-F238E27FC236}">
                <a16:creationId xmlns:a16="http://schemas.microsoft.com/office/drawing/2014/main" id="{FED89193-BF3E-449D-B184-E5C7E56165C0}"/>
              </a:ext>
            </a:extLst>
          </p:cNvPr>
          <p:cNvSpPr/>
          <p:nvPr userDrawn="1"/>
        </p:nvSpPr>
        <p:spPr>
          <a:xfrm>
            <a:off x="1056000" y="1669143"/>
            <a:ext cx="10441658" cy="4639858"/>
          </a:xfrm>
          <a:prstGeom prst="rect">
            <a:avLst/>
          </a:prstGeom>
          <a:noFill/>
          <a:ln w="28575">
            <a:solidFill>
              <a:srgbClr val="ED6E29"/>
            </a:solidFill>
            <a:prstDash val="dash"/>
          </a:ln>
        </p:spPr>
        <p:txBody>
          <a:bodyPr spcFirstLastPara="1" wrap="square" lIns="121900" tIns="60933" rIns="121900" bIns="60933" anchor="ctr" anchorCtr="0">
            <a:noAutofit/>
          </a:bodyPr>
          <a:lstStyle/>
          <a:p>
            <a:pPr algn="ctr">
              <a:buSzPts val="1400"/>
            </a:pPr>
            <a:endParaRPr sz="2400">
              <a:solidFill>
                <a:srgbClr val="FFFFFF"/>
              </a:solidFill>
              <a:latin typeface="Calibri"/>
              <a:ea typeface="Calibri"/>
              <a:cs typeface="Calibri"/>
              <a:sym typeface="Calibri"/>
            </a:endParaRPr>
          </a:p>
        </p:txBody>
      </p:sp>
      <p:pic>
        <p:nvPicPr>
          <p:cNvPr id="10" name="Imagen 9">
            <a:extLst>
              <a:ext uri="{FF2B5EF4-FFF2-40B4-BE49-F238E27FC236}">
                <a16:creationId xmlns:a16="http://schemas.microsoft.com/office/drawing/2014/main" id="{DDB9C8E8-D6E5-42FC-AEA4-B479EE2A9FDC}"/>
              </a:ext>
            </a:extLst>
          </p:cNvPr>
          <p:cNvPicPr>
            <a:picLocks noChangeAspect="1"/>
          </p:cNvPicPr>
          <p:nvPr userDrawn="1"/>
        </p:nvPicPr>
        <p:blipFill>
          <a:blip r:embed="rId2"/>
          <a:stretch>
            <a:fillRect/>
          </a:stretch>
        </p:blipFill>
        <p:spPr>
          <a:xfrm>
            <a:off x="-27314" y="1269000"/>
            <a:ext cx="9258751" cy="1215000"/>
          </a:xfrm>
          <a:prstGeom prst="rect">
            <a:avLst/>
          </a:prstGeom>
        </p:spPr>
      </p:pic>
      <p:sp>
        <p:nvSpPr>
          <p:cNvPr id="16" name="Google Shape;61;p9">
            <a:extLst>
              <a:ext uri="{FF2B5EF4-FFF2-40B4-BE49-F238E27FC236}">
                <a16:creationId xmlns:a16="http://schemas.microsoft.com/office/drawing/2014/main" id="{2E5AA63A-209B-4C83-BC44-6B9706A20827}"/>
              </a:ext>
            </a:extLst>
          </p:cNvPr>
          <p:cNvSpPr txBox="1">
            <a:spLocks noGrp="1"/>
          </p:cNvSpPr>
          <p:nvPr>
            <p:ph type="title"/>
          </p:nvPr>
        </p:nvSpPr>
        <p:spPr>
          <a:xfrm>
            <a:off x="861484" y="1497205"/>
            <a:ext cx="8114515" cy="36229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2800" b="0">
                <a:solidFill>
                  <a:schemeClr val="bg1"/>
                </a:solidFill>
                <a:latin typeface="Calibri"/>
                <a:ea typeface="Calibri"/>
                <a:cs typeface="Calibri"/>
                <a:sym typeface="Calibri"/>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a:p>
        </p:txBody>
      </p:sp>
      <p:sp>
        <p:nvSpPr>
          <p:cNvPr id="17" name="Google Shape;148;p22">
            <a:extLst>
              <a:ext uri="{FF2B5EF4-FFF2-40B4-BE49-F238E27FC236}">
                <a16:creationId xmlns:a16="http://schemas.microsoft.com/office/drawing/2014/main" id="{E40A63CF-91AE-4A03-8778-DF46672A8912}"/>
              </a:ext>
            </a:extLst>
          </p:cNvPr>
          <p:cNvSpPr/>
          <p:nvPr userDrawn="1"/>
        </p:nvSpPr>
        <p:spPr>
          <a:xfrm>
            <a:off x="0" y="1"/>
            <a:ext cx="12192000" cy="878000"/>
          </a:xfrm>
          <a:prstGeom prst="rect">
            <a:avLst/>
          </a:prstGeom>
          <a:solidFill>
            <a:schemeClr val="bg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8" name="Google Shape;149;p22" descr="LOGO ICFES MEJOR SABER sistemas oscar baquero.png">
            <a:extLst>
              <a:ext uri="{FF2B5EF4-FFF2-40B4-BE49-F238E27FC236}">
                <a16:creationId xmlns:a16="http://schemas.microsoft.com/office/drawing/2014/main" id="{29755AF8-909F-4A8E-9179-0579AC1738BD}"/>
              </a:ext>
            </a:extLst>
          </p:cNvPr>
          <p:cNvPicPr preferRelativeResize="0"/>
          <p:nvPr userDrawn="1"/>
        </p:nvPicPr>
        <p:blipFill rotWithShape="1">
          <a:blip r:embed="rId3">
            <a:alphaModFix/>
          </a:blip>
          <a:srcRect/>
          <a:stretch/>
        </p:blipFill>
        <p:spPr>
          <a:xfrm>
            <a:off x="345964" y="178233"/>
            <a:ext cx="1535459" cy="528131"/>
          </a:xfrm>
          <a:prstGeom prst="rect">
            <a:avLst/>
          </a:prstGeom>
          <a:noFill/>
          <a:ln>
            <a:noFill/>
          </a:ln>
        </p:spPr>
      </p:pic>
      <p:pic>
        <p:nvPicPr>
          <p:cNvPr id="19" name="Google Shape;150;p22" descr="Logo_SaberEsDeTodos_Mesa de trabajo 4.png">
            <a:extLst>
              <a:ext uri="{FF2B5EF4-FFF2-40B4-BE49-F238E27FC236}">
                <a16:creationId xmlns:a16="http://schemas.microsoft.com/office/drawing/2014/main" id="{9AE70B1D-5DBD-4C8E-BD27-B88E1F6CF3F3}"/>
              </a:ext>
            </a:extLst>
          </p:cNvPr>
          <p:cNvPicPr preferRelativeResize="0"/>
          <p:nvPr userDrawn="1"/>
        </p:nvPicPr>
        <p:blipFill rotWithShape="1">
          <a:blip r:embed="rId4">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20394003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En blanco" type="blank" preserve="1">
  <p:cSld name="1_En blanco">
    <p:spTree>
      <p:nvGrpSpPr>
        <p:cNvPr id="1" name="Shape 147"/>
        <p:cNvGrpSpPr/>
        <p:nvPr/>
      </p:nvGrpSpPr>
      <p:grpSpPr>
        <a:xfrm>
          <a:off x="0" y="0"/>
          <a:ext cx="0" cy="0"/>
          <a:chOff x="0" y="0"/>
          <a:chExt cx="0" cy="0"/>
        </a:xfrm>
      </p:grpSpPr>
      <p:sp>
        <p:nvSpPr>
          <p:cNvPr id="148" name="Google Shape;148;p22"/>
          <p:cNvSpPr/>
          <p:nvPr/>
        </p:nvSpPr>
        <p:spPr>
          <a:xfrm>
            <a:off x="0" y="1"/>
            <a:ext cx="12192000" cy="878000"/>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49" name="Google Shape;149;p22"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50" name="Google Shape;150;p22"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50262051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Título y texto" preserve="1">
  <p:cSld name="1_Título y texto">
    <p:bg>
      <p:bgPr>
        <a:solidFill>
          <a:srgbClr val="DCEAFB"/>
        </a:solidFill>
        <a:effectLst/>
      </p:bgPr>
    </p:bg>
    <p:spTree>
      <p:nvGrpSpPr>
        <p:cNvPr id="1" name="Shape 151"/>
        <p:cNvGrpSpPr/>
        <p:nvPr/>
      </p:nvGrpSpPr>
      <p:grpSpPr>
        <a:xfrm>
          <a:off x="0" y="0"/>
          <a:ext cx="0" cy="0"/>
          <a:chOff x="0" y="0"/>
          <a:chExt cx="0" cy="0"/>
        </a:xfrm>
      </p:grpSpPr>
      <p:sp>
        <p:nvSpPr>
          <p:cNvPr id="152" name="Google Shape;152;p23"/>
          <p:cNvSpPr/>
          <p:nvPr/>
        </p:nvSpPr>
        <p:spPr>
          <a:xfrm>
            <a:off x="0" y="1"/>
            <a:ext cx="12192000" cy="878000"/>
          </a:xfrm>
          <a:prstGeom prst="rect">
            <a:avLst/>
          </a:prstGeom>
          <a:solidFill>
            <a:schemeClr val="l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dk1"/>
              </a:solidFill>
              <a:latin typeface="Calibri"/>
              <a:ea typeface="Calibri"/>
              <a:cs typeface="Calibri"/>
              <a:sym typeface="Calibri"/>
            </a:endParaRPr>
          </a:p>
        </p:txBody>
      </p:sp>
      <p:pic>
        <p:nvPicPr>
          <p:cNvPr id="153" name="Google Shape;153;p23"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54" name="Google Shape;154;p23"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199506192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Título y texto" preserve="1">
  <p:cSld name="1_Título y texto">
    <p:bg>
      <p:bgPr>
        <a:solidFill>
          <a:srgbClr val="DCEAFB"/>
        </a:solidFill>
        <a:effectLst/>
      </p:bgPr>
    </p:bg>
    <p:spTree>
      <p:nvGrpSpPr>
        <p:cNvPr id="1" name="Shape 151"/>
        <p:cNvGrpSpPr/>
        <p:nvPr/>
      </p:nvGrpSpPr>
      <p:grpSpPr>
        <a:xfrm>
          <a:off x="0" y="0"/>
          <a:ext cx="0" cy="0"/>
          <a:chOff x="0" y="0"/>
          <a:chExt cx="0" cy="0"/>
        </a:xfrm>
      </p:grpSpPr>
      <p:sp>
        <p:nvSpPr>
          <p:cNvPr id="152" name="Google Shape;152;p23"/>
          <p:cNvSpPr/>
          <p:nvPr/>
        </p:nvSpPr>
        <p:spPr>
          <a:xfrm>
            <a:off x="0" y="1"/>
            <a:ext cx="12192000" cy="878000"/>
          </a:xfrm>
          <a:prstGeom prst="rect">
            <a:avLst/>
          </a:prstGeom>
          <a:solidFill>
            <a:schemeClr val="l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dk1"/>
              </a:solidFill>
              <a:latin typeface="Calibri"/>
              <a:ea typeface="Calibri"/>
              <a:cs typeface="Calibri"/>
              <a:sym typeface="Calibri"/>
            </a:endParaRPr>
          </a:p>
        </p:txBody>
      </p:sp>
      <p:pic>
        <p:nvPicPr>
          <p:cNvPr id="153" name="Google Shape;153;p23" descr="LOGO ICFES MEJOR SABER sistemas oscar baquero.png"/>
          <p:cNvPicPr preferRelativeResize="0"/>
          <p:nvPr/>
        </p:nvPicPr>
        <p:blipFill rotWithShape="1">
          <a:blip r:embed="rId2">
            <a:alphaModFix/>
          </a:blip>
          <a:srcRect/>
          <a:stretch/>
        </p:blipFill>
        <p:spPr>
          <a:xfrm>
            <a:off x="345964" y="178233"/>
            <a:ext cx="1535459" cy="528131"/>
          </a:xfrm>
          <a:prstGeom prst="rect">
            <a:avLst/>
          </a:prstGeom>
          <a:noFill/>
          <a:ln>
            <a:noFill/>
          </a:ln>
        </p:spPr>
      </p:pic>
      <p:pic>
        <p:nvPicPr>
          <p:cNvPr id="154" name="Google Shape;154;p23" descr="Logo_SaberEsDeTodos_Mesa de trabajo 4.png"/>
          <p:cNvPicPr preferRelativeResize="0"/>
          <p:nvPr/>
        </p:nvPicPr>
        <p:blipFill rotWithShape="1">
          <a:blip r:embed="rId3">
            <a:alphaModFix/>
          </a:blip>
          <a:srcRect/>
          <a:stretch/>
        </p:blipFill>
        <p:spPr>
          <a:xfrm>
            <a:off x="8960239" y="242384"/>
            <a:ext cx="2897419" cy="434783"/>
          </a:xfrm>
          <a:prstGeom prst="rect">
            <a:avLst/>
          </a:prstGeom>
          <a:noFill/>
          <a:ln>
            <a:noFill/>
          </a:ln>
        </p:spPr>
      </p:pic>
      <p:sp>
        <p:nvSpPr>
          <p:cNvPr id="6" name="Google Shape;147;p22">
            <a:extLst>
              <a:ext uri="{FF2B5EF4-FFF2-40B4-BE49-F238E27FC236}">
                <a16:creationId xmlns:a16="http://schemas.microsoft.com/office/drawing/2014/main" id="{DDF6FB42-2C78-4956-B7CA-21D8C0EC524B}"/>
              </a:ext>
            </a:extLst>
          </p:cNvPr>
          <p:cNvSpPr/>
          <p:nvPr userDrawn="1"/>
        </p:nvSpPr>
        <p:spPr>
          <a:xfrm>
            <a:off x="345964" y="1629000"/>
            <a:ext cx="11511694" cy="4860000"/>
          </a:xfrm>
          <a:prstGeom prst="rect">
            <a:avLst/>
          </a:prstGeom>
          <a:solidFill>
            <a:srgbClr val="C6DAED"/>
          </a:solidFill>
          <a:ln>
            <a:noFill/>
          </a:ln>
        </p:spPr>
        <p:txBody>
          <a:bodyPr spcFirstLastPara="1" wrap="square" lIns="121900" tIns="60933" rIns="121900" bIns="60933" anchor="ctr" anchorCtr="0">
            <a:noAutofit/>
          </a:bodyPr>
          <a:lstStyle/>
          <a:p>
            <a:pPr algn="ctr">
              <a:buSzPts val="1400"/>
            </a:pPr>
            <a:endParaRPr sz="2400">
              <a:solidFill>
                <a:srgbClr val="FFFFFF"/>
              </a:solidFill>
              <a:latin typeface="Calibri"/>
              <a:ea typeface="Calibri"/>
              <a:cs typeface="Calibri"/>
              <a:sym typeface="Calibri"/>
            </a:endParaRPr>
          </a:p>
        </p:txBody>
      </p:sp>
    </p:spTree>
    <p:extLst>
      <p:ext uri="{BB962C8B-B14F-4D97-AF65-F5344CB8AC3E}">
        <p14:creationId xmlns:p14="http://schemas.microsoft.com/office/powerpoint/2010/main" val="400780564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Imagen con título" type="picTx" preserve="1">
  <p:cSld name="Imagen con título">
    <p:spTree>
      <p:nvGrpSpPr>
        <p:cNvPr id="1" name="Shape 58"/>
        <p:cNvGrpSpPr/>
        <p:nvPr/>
      </p:nvGrpSpPr>
      <p:grpSpPr>
        <a:xfrm>
          <a:off x="0" y="0"/>
          <a:ext cx="0" cy="0"/>
          <a:chOff x="0" y="0"/>
          <a:chExt cx="0" cy="0"/>
        </a:xfrm>
      </p:grpSpPr>
      <p:sp>
        <p:nvSpPr>
          <p:cNvPr id="59" name="Google Shape;59;p9"/>
          <p:cNvSpPr txBox="1">
            <a:spLocks noGrp="1"/>
          </p:cNvSpPr>
          <p:nvPr>
            <p:ph type="body" idx="1"/>
          </p:nvPr>
        </p:nvSpPr>
        <p:spPr>
          <a:xfrm>
            <a:off x="7307299" y="2263497"/>
            <a:ext cx="4276871" cy="3738167"/>
          </a:xfrm>
          <a:prstGeom prst="rect">
            <a:avLst/>
          </a:prstGeom>
          <a:noFill/>
          <a:ln>
            <a:noFill/>
          </a:ln>
        </p:spPr>
        <p:txBody>
          <a:bodyPr spcFirstLastPara="1" wrap="square" lIns="68575" tIns="34275" rIns="68575" bIns="34275" anchor="t" anchorCtr="0"/>
          <a:lstStyle>
            <a:lvl1pPr marL="609570" lvl="0" indent="-304784" algn="l">
              <a:lnSpc>
                <a:spcPct val="100000"/>
              </a:lnSpc>
              <a:spcBef>
                <a:spcPts val="0"/>
              </a:spcBef>
              <a:spcAft>
                <a:spcPts val="0"/>
              </a:spcAft>
              <a:buSzPts val="1100"/>
              <a:buFont typeface="Work Sans Light"/>
              <a:buNone/>
              <a:defRPr sz="2400">
                <a:solidFill>
                  <a:srgbClr val="0066CD"/>
                </a:solidFill>
                <a:latin typeface="Calibri"/>
                <a:ea typeface="Calibri"/>
                <a:cs typeface="Calibri"/>
                <a:sym typeface="Calibri"/>
              </a:defRPr>
            </a:lvl1pPr>
            <a:lvl2pPr marL="1219140" lvl="1" indent="-397913" algn="l">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2pPr>
            <a:lvl3pPr marL="1828709" lvl="2" indent="-397913" algn="l">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3pPr>
            <a:lvl4pPr marL="2438278" lvl="3" indent="-397913" algn="l">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4pPr>
            <a:lvl5pPr marL="3047848" lvl="4" indent="-397913" algn="l">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5pPr>
            <a:lvl6pPr marL="3657418" lvl="5" indent="-397913" algn="l">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6pPr>
            <a:lvl7pPr marL="4266987" lvl="6" indent="-397913" algn="l">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7pPr>
            <a:lvl8pPr marL="4876557" lvl="7" indent="-397913" algn="l">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8pPr>
            <a:lvl9pPr marL="5486126" lvl="8" indent="-397913" algn="l">
              <a:lnSpc>
                <a:spcPct val="90000"/>
              </a:lnSpc>
              <a:spcBef>
                <a:spcPts val="533"/>
              </a:spcBef>
              <a:spcAft>
                <a:spcPts val="0"/>
              </a:spcAft>
              <a:buSzPts val="1100"/>
              <a:buFont typeface="Work Sans Light"/>
              <a:buChar char="•"/>
              <a:defRPr sz="1467">
                <a:latin typeface="Work Sans Light"/>
                <a:ea typeface="Work Sans Light"/>
                <a:cs typeface="Work Sans Light"/>
                <a:sym typeface="Work Sans Light"/>
              </a:defRPr>
            </a:lvl9pPr>
          </a:lstStyle>
          <a:p>
            <a:endParaRPr/>
          </a:p>
        </p:txBody>
      </p:sp>
      <p:sp>
        <p:nvSpPr>
          <p:cNvPr id="60" name="Google Shape;60;p9"/>
          <p:cNvSpPr>
            <a:spLocks noGrp="1"/>
          </p:cNvSpPr>
          <p:nvPr>
            <p:ph type="pic" idx="2"/>
          </p:nvPr>
        </p:nvSpPr>
        <p:spPr>
          <a:xfrm>
            <a:off x="-1" y="1258130"/>
            <a:ext cx="7085868" cy="4743532"/>
          </a:xfrm>
          <a:prstGeom prst="rect">
            <a:avLst/>
          </a:prstGeom>
          <a:noFill/>
          <a:ln>
            <a:noFill/>
          </a:ln>
        </p:spPr>
        <p:txBody>
          <a:bodyPr spcFirstLastPara="1" wrap="square" lIns="68575" tIns="34275" rIns="68575" bIns="34275" anchor="t" anchorCtr="0"/>
          <a:lstStyle>
            <a:lvl1pPr marR="0" lvl="0" algn="l" rtl="0">
              <a:lnSpc>
                <a:spcPct val="90000"/>
              </a:lnSpc>
              <a:spcBef>
                <a:spcPts val="1067"/>
              </a:spcBef>
              <a:spcAft>
                <a:spcPts val="0"/>
              </a:spcAft>
              <a:buClr>
                <a:schemeClr val="dk1"/>
              </a:buClr>
              <a:buSzPts val="24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33"/>
              </a:spcBef>
              <a:spcAft>
                <a:spcPts val="0"/>
              </a:spcAft>
              <a:buClr>
                <a:schemeClr val="dk1"/>
              </a:buClr>
              <a:buSzPts val="2100"/>
              <a:buFont typeface="Arial"/>
              <a:buNone/>
              <a:defRPr sz="2800" b="0" i="0" u="none" strike="noStrike" cap="none">
                <a:solidFill>
                  <a:schemeClr val="dk1"/>
                </a:solidFill>
                <a:latin typeface="Work Sans"/>
                <a:ea typeface="Work Sans"/>
                <a:cs typeface="Work Sans"/>
                <a:sym typeface="Work Sans"/>
              </a:defRPr>
            </a:lvl2pPr>
            <a:lvl3pPr marR="0" lvl="2" algn="l" rtl="0">
              <a:lnSpc>
                <a:spcPct val="90000"/>
              </a:lnSpc>
              <a:spcBef>
                <a:spcPts val="533"/>
              </a:spcBef>
              <a:spcAft>
                <a:spcPts val="0"/>
              </a:spcAft>
              <a:buClr>
                <a:schemeClr val="dk1"/>
              </a:buClr>
              <a:buSzPts val="1800"/>
              <a:buFont typeface="Arial"/>
              <a:buNone/>
              <a:defRPr sz="2400" b="0" i="0" u="none" strike="noStrike" cap="none">
                <a:solidFill>
                  <a:schemeClr val="dk1"/>
                </a:solidFill>
                <a:latin typeface="Work Sans"/>
                <a:ea typeface="Work Sans"/>
                <a:cs typeface="Work Sans"/>
                <a:sym typeface="Work Sans"/>
              </a:defRPr>
            </a:lvl3pPr>
            <a:lvl4pPr marR="0" lvl="3"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4pPr>
            <a:lvl5pPr marR="0" lvl="4"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5pPr>
            <a:lvl6pPr marR="0" lvl="5"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6pPr>
            <a:lvl7pPr marR="0" lvl="6"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7pPr>
            <a:lvl8pPr marR="0" lvl="7"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8pPr>
            <a:lvl9pPr marR="0" lvl="8" algn="l" rtl="0">
              <a:lnSpc>
                <a:spcPct val="90000"/>
              </a:lnSpc>
              <a:spcBef>
                <a:spcPts val="533"/>
              </a:spcBef>
              <a:spcAft>
                <a:spcPts val="0"/>
              </a:spcAft>
              <a:buClr>
                <a:schemeClr val="dk1"/>
              </a:buClr>
              <a:buSzPts val="1500"/>
              <a:buFont typeface="Arial"/>
              <a:buNone/>
              <a:defRPr sz="2000" b="0" i="0" u="none" strike="noStrike" cap="none">
                <a:solidFill>
                  <a:schemeClr val="dk1"/>
                </a:solidFill>
                <a:latin typeface="Work Sans"/>
                <a:ea typeface="Work Sans"/>
                <a:cs typeface="Work Sans"/>
                <a:sym typeface="Work Sans"/>
              </a:defRPr>
            </a:lvl9pPr>
          </a:lstStyle>
          <a:p>
            <a:endParaRPr/>
          </a:p>
        </p:txBody>
      </p:sp>
      <p:sp>
        <p:nvSpPr>
          <p:cNvPr id="61" name="Google Shape;61;p9"/>
          <p:cNvSpPr txBox="1">
            <a:spLocks noGrp="1"/>
          </p:cNvSpPr>
          <p:nvPr>
            <p:ph type="title"/>
          </p:nvPr>
        </p:nvSpPr>
        <p:spPr>
          <a:xfrm>
            <a:off x="7307301" y="1258129"/>
            <a:ext cx="4276871" cy="85840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2933" b="1">
                <a:solidFill>
                  <a:srgbClr val="0066CD"/>
                </a:solidFill>
                <a:latin typeface="Calibri"/>
                <a:ea typeface="Calibri"/>
                <a:cs typeface="Calibri"/>
                <a:sym typeface="Calibri"/>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a:p>
        </p:txBody>
      </p:sp>
      <p:sp>
        <p:nvSpPr>
          <p:cNvPr id="62" name="Google Shape;62;p9"/>
          <p:cNvSpPr/>
          <p:nvPr/>
        </p:nvSpPr>
        <p:spPr>
          <a:xfrm>
            <a:off x="0" y="1"/>
            <a:ext cx="12192000" cy="878075"/>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63" name="Google Shape;63;p9" descr="LOGO ICFES MEJOR SABER sistemas oscar baquero.png"/>
          <p:cNvPicPr preferRelativeResize="0"/>
          <p:nvPr/>
        </p:nvPicPr>
        <p:blipFill rotWithShape="1">
          <a:blip r:embed="rId2">
            <a:alphaModFix/>
          </a:blip>
          <a:srcRect/>
          <a:stretch/>
        </p:blipFill>
        <p:spPr>
          <a:xfrm>
            <a:off x="345965" y="178233"/>
            <a:ext cx="1535459" cy="528131"/>
          </a:xfrm>
          <a:prstGeom prst="rect">
            <a:avLst/>
          </a:prstGeom>
          <a:noFill/>
          <a:ln>
            <a:noFill/>
          </a:ln>
        </p:spPr>
      </p:pic>
      <p:pic>
        <p:nvPicPr>
          <p:cNvPr id="64" name="Google Shape;64;p9" descr="Logo_SaberEsDeTodos_Mesa de trabajo 4.png"/>
          <p:cNvPicPr preferRelativeResize="0"/>
          <p:nvPr/>
        </p:nvPicPr>
        <p:blipFill rotWithShape="1">
          <a:blip r:embed="rId3">
            <a:alphaModFix/>
          </a:blip>
          <a:srcRect/>
          <a:stretch/>
        </p:blipFill>
        <p:spPr>
          <a:xfrm>
            <a:off x="8960239" y="242384"/>
            <a:ext cx="2897420" cy="434783"/>
          </a:xfrm>
          <a:prstGeom prst="rect">
            <a:avLst/>
          </a:prstGeom>
          <a:noFill/>
          <a:ln>
            <a:noFill/>
          </a:ln>
        </p:spPr>
      </p:pic>
    </p:spTree>
    <p:extLst>
      <p:ext uri="{BB962C8B-B14F-4D97-AF65-F5344CB8AC3E}">
        <p14:creationId xmlns:p14="http://schemas.microsoft.com/office/powerpoint/2010/main" val="288843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En blanco" preserve="1" userDrawn="1">
  <p:cSld name="1_En blanco">
    <p:bg>
      <p:bgPr>
        <a:solidFill>
          <a:srgbClr val="C6DAED"/>
        </a:solidFill>
        <a:effectLst/>
      </p:bgPr>
    </p:bg>
    <p:spTree>
      <p:nvGrpSpPr>
        <p:cNvPr id="1" name="Shape 147"/>
        <p:cNvGrpSpPr/>
        <p:nvPr/>
      </p:nvGrpSpPr>
      <p:grpSpPr>
        <a:xfrm>
          <a:off x="0" y="0"/>
          <a:ext cx="0" cy="0"/>
          <a:chOff x="0" y="0"/>
          <a:chExt cx="0" cy="0"/>
        </a:xfrm>
      </p:grpSpPr>
      <p:sp>
        <p:nvSpPr>
          <p:cNvPr id="14" name="Google Shape;148;p22">
            <a:extLst>
              <a:ext uri="{FF2B5EF4-FFF2-40B4-BE49-F238E27FC236}">
                <a16:creationId xmlns:a16="http://schemas.microsoft.com/office/drawing/2014/main" id="{E296B1DB-D57E-4895-B1ED-120D3A964AA0}"/>
              </a:ext>
            </a:extLst>
          </p:cNvPr>
          <p:cNvSpPr/>
          <p:nvPr userDrawn="1"/>
        </p:nvSpPr>
        <p:spPr>
          <a:xfrm>
            <a:off x="0" y="1641327"/>
            <a:ext cx="7623485" cy="549001"/>
          </a:xfrm>
          <a:prstGeom prst="rect">
            <a:avLst/>
          </a:prstGeom>
          <a:solidFill>
            <a:srgbClr val="005DAB"/>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sp>
        <p:nvSpPr>
          <p:cNvPr id="15" name="Pentágono 1">
            <a:extLst>
              <a:ext uri="{FF2B5EF4-FFF2-40B4-BE49-F238E27FC236}">
                <a16:creationId xmlns:a16="http://schemas.microsoft.com/office/drawing/2014/main" id="{951FCD8B-C7E3-4ACC-9A04-4AE2C2ACBC23}"/>
              </a:ext>
            </a:extLst>
          </p:cNvPr>
          <p:cNvSpPr/>
          <p:nvPr userDrawn="1"/>
        </p:nvSpPr>
        <p:spPr>
          <a:xfrm rot="10800000">
            <a:off x="353528" y="1641329"/>
            <a:ext cx="7300838" cy="549001"/>
          </a:xfrm>
          <a:prstGeom prst="homePlate">
            <a:avLst/>
          </a:prstGeom>
          <a:solidFill>
            <a:srgbClr val="C6D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 name="Gráfico 3">
            <a:extLst>
              <a:ext uri="{FF2B5EF4-FFF2-40B4-BE49-F238E27FC236}">
                <a16:creationId xmlns:a16="http://schemas.microsoft.com/office/drawing/2014/main" id="{FB0C9EB6-6EE4-4C48-97ED-C40398B2F80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669832" y="1051855"/>
            <a:ext cx="3522169" cy="1189710"/>
          </a:xfrm>
          <a:prstGeom prst="rect">
            <a:avLst/>
          </a:prstGeom>
        </p:spPr>
      </p:pic>
      <p:sp>
        <p:nvSpPr>
          <p:cNvPr id="16" name="Google Shape;61;p9">
            <a:extLst>
              <a:ext uri="{FF2B5EF4-FFF2-40B4-BE49-F238E27FC236}">
                <a16:creationId xmlns:a16="http://schemas.microsoft.com/office/drawing/2014/main" id="{2E5AA63A-209B-4C83-BC44-6B9706A20827}"/>
              </a:ext>
            </a:extLst>
          </p:cNvPr>
          <p:cNvSpPr txBox="1">
            <a:spLocks noGrp="1"/>
          </p:cNvSpPr>
          <p:nvPr>
            <p:ph type="title"/>
          </p:nvPr>
        </p:nvSpPr>
        <p:spPr>
          <a:xfrm>
            <a:off x="8976000" y="1260329"/>
            <a:ext cx="2700000" cy="362290"/>
          </a:xfrm>
          <a:prstGeom prst="rect">
            <a:avLst/>
          </a:prstGeom>
          <a:noFill/>
          <a:ln>
            <a:noFill/>
          </a:ln>
        </p:spPr>
        <p:txBody>
          <a:bodyPr spcFirstLastPara="1" wrap="square" lIns="68575" tIns="34275" rIns="68575" bIns="34275" anchor="ctr" anchorCtr="0"/>
          <a:lstStyle>
            <a:lvl1pPr lvl="0" algn="l">
              <a:lnSpc>
                <a:spcPct val="90000"/>
              </a:lnSpc>
              <a:spcBef>
                <a:spcPts val="0"/>
              </a:spcBef>
              <a:spcAft>
                <a:spcPts val="0"/>
              </a:spcAft>
              <a:buClr>
                <a:srgbClr val="FFFFFF"/>
              </a:buClr>
              <a:buSzPts val="1400"/>
              <a:buFont typeface="Work Sans SemiBold"/>
              <a:buNone/>
              <a:defRPr sz="3000" b="1">
                <a:solidFill>
                  <a:schemeClr val="bg1"/>
                </a:solidFill>
                <a:latin typeface="Calibri"/>
                <a:ea typeface="Calibri"/>
                <a:cs typeface="Calibri"/>
                <a:sym typeface="Calibri"/>
              </a:defRPr>
            </a:lvl1pPr>
            <a:lvl2pPr lvl="1" algn="l">
              <a:lnSpc>
                <a:spcPct val="100000"/>
              </a:lnSpc>
              <a:spcBef>
                <a:spcPts val="0"/>
              </a:spcBef>
              <a:spcAft>
                <a:spcPts val="0"/>
              </a:spcAft>
              <a:buClr>
                <a:srgbClr val="FFFFFF"/>
              </a:buClr>
              <a:buSzPts val="1100"/>
              <a:buNone/>
              <a:defRPr>
                <a:solidFill>
                  <a:srgbClr val="FFFFFF"/>
                </a:solidFill>
              </a:defRPr>
            </a:lvl2pPr>
            <a:lvl3pPr lvl="2" algn="l">
              <a:lnSpc>
                <a:spcPct val="100000"/>
              </a:lnSpc>
              <a:spcBef>
                <a:spcPts val="0"/>
              </a:spcBef>
              <a:spcAft>
                <a:spcPts val="0"/>
              </a:spcAft>
              <a:buClr>
                <a:srgbClr val="FFFFFF"/>
              </a:buClr>
              <a:buSzPts val="1100"/>
              <a:buNone/>
              <a:defRPr>
                <a:solidFill>
                  <a:srgbClr val="FFFFFF"/>
                </a:solidFill>
              </a:defRPr>
            </a:lvl3pPr>
            <a:lvl4pPr lvl="3" algn="l">
              <a:lnSpc>
                <a:spcPct val="100000"/>
              </a:lnSpc>
              <a:spcBef>
                <a:spcPts val="0"/>
              </a:spcBef>
              <a:spcAft>
                <a:spcPts val="0"/>
              </a:spcAft>
              <a:buClr>
                <a:srgbClr val="FFFFFF"/>
              </a:buClr>
              <a:buSzPts val="1100"/>
              <a:buNone/>
              <a:defRPr>
                <a:solidFill>
                  <a:srgbClr val="FFFFFF"/>
                </a:solidFill>
              </a:defRPr>
            </a:lvl4pPr>
            <a:lvl5pPr lvl="4" algn="l">
              <a:lnSpc>
                <a:spcPct val="100000"/>
              </a:lnSpc>
              <a:spcBef>
                <a:spcPts val="0"/>
              </a:spcBef>
              <a:spcAft>
                <a:spcPts val="0"/>
              </a:spcAft>
              <a:buClr>
                <a:srgbClr val="FFFFFF"/>
              </a:buClr>
              <a:buSzPts val="1100"/>
              <a:buNone/>
              <a:defRPr>
                <a:solidFill>
                  <a:srgbClr val="FFFFFF"/>
                </a:solidFill>
              </a:defRPr>
            </a:lvl5pPr>
            <a:lvl6pPr lvl="5" algn="l">
              <a:lnSpc>
                <a:spcPct val="100000"/>
              </a:lnSpc>
              <a:spcBef>
                <a:spcPts val="0"/>
              </a:spcBef>
              <a:spcAft>
                <a:spcPts val="0"/>
              </a:spcAft>
              <a:buClr>
                <a:srgbClr val="FFFFFF"/>
              </a:buClr>
              <a:buSzPts val="1100"/>
              <a:buNone/>
              <a:defRPr>
                <a:solidFill>
                  <a:srgbClr val="FFFFFF"/>
                </a:solidFill>
              </a:defRPr>
            </a:lvl6pPr>
            <a:lvl7pPr lvl="6" algn="l">
              <a:lnSpc>
                <a:spcPct val="100000"/>
              </a:lnSpc>
              <a:spcBef>
                <a:spcPts val="0"/>
              </a:spcBef>
              <a:spcAft>
                <a:spcPts val="0"/>
              </a:spcAft>
              <a:buClr>
                <a:srgbClr val="FFFFFF"/>
              </a:buClr>
              <a:buSzPts val="1100"/>
              <a:buNone/>
              <a:defRPr>
                <a:solidFill>
                  <a:srgbClr val="FFFFFF"/>
                </a:solidFill>
              </a:defRPr>
            </a:lvl7pPr>
            <a:lvl8pPr lvl="7" algn="l">
              <a:lnSpc>
                <a:spcPct val="100000"/>
              </a:lnSpc>
              <a:spcBef>
                <a:spcPts val="0"/>
              </a:spcBef>
              <a:spcAft>
                <a:spcPts val="0"/>
              </a:spcAft>
              <a:buClr>
                <a:srgbClr val="FFFFFF"/>
              </a:buClr>
              <a:buSzPts val="1100"/>
              <a:buNone/>
              <a:defRPr>
                <a:solidFill>
                  <a:srgbClr val="FFFFFF"/>
                </a:solidFill>
              </a:defRPr>
            </a:lvl8pPr>
            <a:lvl9pPr lvl="8" algn="l">
              <a:lnSpc>
                <a:spcPct val="100000"/>
              </a:lnSpc>
              <a:spcBef>
                <a:spcPts val="0"/>
              </a:spcBef>
              <a:spcAft>
                <a:spcPts val="0"/>
              </a:spcAft>
              <a:buClr>
                <a:srgbClr val="FFFFFF"/>
              </a:buClr>
              <a:buSzPts val="1100"/>
              <a:buNone/>
              <a:defRPr>
                <a:solidFill>
                  <a:srgbClr val="FFFFFF"/>
                </a:solidFill>
              </a:defRPr>
            </a:lvl9pPr>
          </a:lstStyle>
          <a:p>
            <a:endParaRPr/>
          </a:p>
        </p:txBody>
      </p:sp>
      <p:sp>
        <p:nvSpPr>
          <p:cNvPr id="17" name="Google Shape;148;p22">
            <a:extLst>
              <a:ext uri="{FF2B5EF4-FFF2-40B4-BE49-F238E27FC236}">
                <a16:creationId xmlns:a16="http://schemas.microsoft.com/office/drawing/2014/main" id="{E40A63CF-91AE-4A03-8778-DF46672A8912}"/>
              </a:ext>
            </a:extLst>
          </p:cNvPr>
          <p:cNvSpPr/>
          <p:nvPr userDrawn="1"/>
        </p:nvSpPr>
        <p:spPr>
          <a:xfrm>
            <a:off x="0" y="1"/>
            <a:ext cx="12192000" cy="878000"/>
          </a:xfrm>
          <a:prstGeom prst="rect">
            <a:avLst/>
          </a:prstGeom>
          <a:solidFill>
            <a:schemeClr val="bg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8" name="Google Shape;149;p22" descr="LOGO ICFES MEJOR SABER sistemas oscar baquero.png">
            <a:extLst>
              <a:ext uri="{FF2B5EF4-FFF2-40B4-BE49-F238E27FC236}">
                <a16:creationId xmlns:a16="http://schemas.microsoft.com/office/drawing/2014/main" id="{29755AF8-909F-4A8E-9179-0579AC1738BD}"/>
              </a:ext>
            </a:extLst>
          </p:cNvPr>
          <p:cNvPicPr preferRelativeResize="0"/>
          <p:nvPr userDrawn="1"/>
        </p:nvPicPr>
        <p:blipFill rotWithShape="1">
          <a:blip r:embed="rId4">
            <a:alphaModFix/>
          </a:blip>
          <a:srcRect/>
          <a:stretch/>
        </p:blipFill>
        <p:spPr>
          <a:xfrm>
            <a:off x="345964" y="178233"/>
            <a:ext cx="1535459" cy="528131"/>
          </a:xfrm>
          <a:prstGeom prst="rect">
            <a:avLst/>
          </a:prstGeom>
          <a:noFill/>
          <a:ln>
            <a:noFill/>
          </a:ln>
        </p:spPr>
      </p:pic>
      <p:pic>
        <p:nvPicPr>
          <p:cNvPr id="19" name="Google Shape;150;p22" descr="Logo_SaberEsDeTodos_Mesa de trabajo 4.png">
            <a:extLst>
              <a:ext uri="{FF2B5EF4-FFF2-40B4-BE49-F238E27FC236}">
                <a16:creationId xmlns:a16="http://schemas.microsoft.com/office/drawing/2014/main" id="{9AE70B1D-5DBD-4C8E-BD27-B88E1F6CF3F3}"/>
              </a:ext>
            </a:extLst>
          </p:cNvPr>
          <p:cNvPicPr preferRelativeResize="0"/>
          <p:nvPr userDrawn="1"/>
        </p:nvPicPr>
        <p:blipFill rotWithShape="1">
          <a:blip r:embed="rId5">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400839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ítulo y texto" preserve="1" userDrawn="1">
  <p:cSld name="1_Título y texto">
    <p:bg>
      <p:bgPr>
        <a:solidFill>
          <a:schemeClr val="bg1"/>
        </a:solidFill>
        <a:effectLst/>
      </p:bgPr>
    </p:bg>
    <p:spTree>
      <p:nvGrpSpPr>
        <p:cNvPr id="1" name="Shape 142"/>
        <p:cNvGrpSpPr/>
        <p:nvPr/>
      </p:nvGrpSpPr>
      <p:grpSpPr>
        <a:xfrm>
          <a:off x="0" y="0"/>
          <a:ext cx="0" cy="0"/>
          <a:chOff x="0" y="0"/>
          <a:chExt cx="0" cy="0"/>
        </a:xfrm>
      </p:grpSpPr>
      <p:sp>
        <p:nvSpPr>
          <p:cNvPr id="4" name="Google Shape;145;p21">
            <a:extLst>
              <a:ext uri="{FF2B5EF4-FFF2-40B4-BE49-F238E27FC236}">
                <a16:creationId xmlns:a16="http://schemas.microsoft.com/office/drawing/2014/main" id="{96CB14A4-A310-4F55-9008-AD273C99380F}"/>
              </a:ext>
            </a:extLst>
          </p:cNvPr>
          <p:cNvSpPr/>
          <p:nvPr userDrawn="1"/>
        </p:nvSpPr>
        <p:spPr>
          <a:xfrm>
            <a:off x="11472000" y="0"/>
            <a:ext cx="720000" cy="6858000"/>
          </a:xfrm>
          <a:prstGeom prst="rect">
            <a:avLst/>
          </a:prstGeom>
          <a:solidFill>
            <a:srgbClr val="FF8300"/>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Calibri"/>
              <a:ea typeface="Calibri"/>
              <a:cs typeface="Calibri"/>
              <a:sym typeface="Calibri"/>
            </a:endParaRPr>
          </a:p>
        </p:txBody>
      </p:sp>
      <p:pic>
        <p:nvPicPr>
          <p:cNvPr id="5" name="Imagen 4">
            <a:extLst>
              <a:ext uri="{FF2B5EF4-FFF2-40B4-BE49-F238E27FC236}">
                <a16:creationId xmlns:a16="http://schemas.microsoft.com/office/drawing/2014/main" id="{04F1DA41-F7E5-4225-B80F-BDEB5AF9B2D2}"/>
              </a:ext>
            </a:extLst>
          </p:cNvPr>
          <p:cNvPicPr>
            <a:picLocks noChangeAspect="1"/>
          </p:cNvPicPr>
          <p:nvPr userDrawn="1"/>
        </p:nvPicPr>
        <p:blipFill>
          <a:blip r:embed="rId2"/>
          <a:stretch>
            <a:fillRect/>
          </a:stretch>
        </p:blipFill>
        <p:spPr>
          <a:xfrm>
            <a:off x="696000" y="3609000"/>
            <a:ext cx="1158750" cy="2598750"/>
          </a:xfrm>
          <a:prstGeom prst="rect">
            <a:avLst/>
          </a:prstGeom>
        </p:spPr>
      </p:pic>
    </p:spTree>
    <p:extLst>
      <p:ext uri="{BB962C8B-B14F-4D97-AF65-F5344CB8AC3E}">
        <p14:creationId xmlns:p14="http://schemas.microsoft.com/office/powerpoint/2010/main" val="4269799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ítulo y texto" preserve="1" userDrawn="1">
  <p:cSld name="1_Título y texto">
    <p:bg>
      <p:bgPr>
        <a:solidFill>
          <a:schemeClr val="bg1"/>
        </a:solidFill>
        <a:effectLst/>
      </p:bgPr>
    </p:bg>
    <p:spTree>
      <p:nvGrpSpPr>
        <p:cNvPr id="1" name="Shape 142"/>
        <p:cNvGrpSpPr/>
        <p:nvPr/>
      </p:nvGrpSpPr>
      <p:grpSpPr>
        <a:xfrm>
          <a:off x="0" y="0"/>
          <a:ext cx="0" cy="0"/>
          <a:chOff x="0" y="0"/>
          <a:chExt cx="0" cy="0"/>
        </a:xfrm>
      </p:grpSpPr>
      <p:sp>
        <p:nvSpPr>
          <p:cNvPr id="4" name="Google Shape;145;p21">
            <a:extLst>
              <a:ext uri="{FF2B5EF4-FFF2-40B4-BE49-F238E27FC236}">
                <a16:creationId xmlns:a16="http://schemas.microsoft.com/office/drawing/2014/main" id="{96CB14A4-A310-4F55-9008-AD273C99380F}"/>
              </a:ext>
            </a:extLst>
          </p:cNvPr>
          <p:cNvSpPr/>
          <p:nvPr userDrawn="1"/>
        </p:nvSpPr>
        <p:spPr>
          <a:xfrm>
            <a:off x="11472000" y="0"/>
            <a:ext cx="720000" cy="6858000"/>
          </a:xfrm>
          <a:prstGeom prst="rect">
            <a:avLst/>
          </a:prstGeom>
          <a:solidFill>
            <a:srgbClr val="1652B6"/>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Calibri"/>
              <a:ea typeface="Calibri"/>
              <a:cs typeface="Calibri"/>
              <a:sym typeface="Calibri"/>
            </a:endParaRPr>
          </a:p>
        </p:txBody>
      </p:sp>
      <p:pic>
        <p:nvPicPr>
          <p:cNvPr id="6" name="Gráfico 5">
            <a:extLst>
              <a:ext uri="{FF2B5EF4-FFF2-40B4-BE49-F238E27FC236}">
                <a16:creationId xmlns:a16="http://schemas.microsoft.com/office/drawing/2014/main" id="{5CC37E80-3D6E-4C1C-8786-C1CFF410D44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96000" y="3609000"/>
            <a:ext cx="1170197" cy="2598750"/>
          </a:xfrm>
          <a:prstGeom prst="rect">
            <a:avLst/>
          </a:prstGeom>
        </p:spPr>
      </p:pic>
    </p:spTree>
    <p:extLst>
      <p:ext uri="{BB962C8B-B14F-4D97-AF65-F5344CB8AC3E}">
        <p14:creationId xmlns:p14="http://schemas.microsoft.com/office/powerpoint/2010/main" val="3115852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ítulo y texto" preserve="1" userDrawn="1">
  <p:cSld name="1_Título y texto">
    <p:bg>
      <p:bgPr>
        <a:solidFill>
          <a:srgbClr val="2D6DF3"/>
        </a:solidFill>
        <a:effectLst/>
      </p:bgPr>
    </p:bg>
    <p:spTree>
      <p:nvGrpSpPr>
        <p:cNvPr id="1" name="Shape 142"/>
        <p:cNvGrpSpPr/>
        <p:nvPr/>
      </p:nvGrpSpPr>
      <p:grpSpPr>
        <a:xfrm>
          <a:off x="0" y="0"/>
          <a:ext cx="0" cy="0"/>
          <a:chOff x="0" y="0"/>
          <a:chExt cx="0" cy="0"/>
        </a:xfrm>
      </p:grpSpPr>
      <p:sp>
        <p:nvSpPr>
          <p:cNvPr id="145" name="Google Shape;145;p21"/>
          <p:cNvSpPr/>
          <p:nvPr/>
        </p:nvSpPr>
        <p:spPr>
          <a:xfrm>
            <a:off x="0" y="0"/>
            <a:ext cx="3778400" cy="6858000"/>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Calibri"/>
              <a:ea typeface="Calibri"/>
              <a:cs typeface="Calibri"/>
              <a:sym typeface="Calibri"/>
            </a:endParaRPr>
          </a:p>
        </p:txBody>
      </p:sp>
      <p:pic>
        <p:nvPicPr>
          <p:cNvPr id="146" name="Google Shape;146;p21" descr="LOGO ICFES MEJOR SABER sistemas oscar baquero.png"/>
          <p:cNvPicPr preferRelativeResize="0"/>
          <p:nvPr/>
        </p:nvPicPr>
        <p:blipFill rotWithShape="1">
          <a:blip r:embed="rId2">
            <a:alphaModFix/>
          </a:blip>
          <a:srcRect/>
          <a:stretch/>
        </p:blipFill>
        <p:spPr>
          <a:xfrm>
            <a:off x="627959" y="2911300"/>
            <a:ext cx="2727244" cy="938053"/>
          </a:xfrm>
          <a:prstGeom prst="rect">
            <a:avLst/>
          </a:prstGeom>
          <a:noFill/>
          <a:ln>
            <a:noFill/>
          </a:ln>
        </p:spPr>
      </p:pic>
    </p:spTree>
    <p:extLst>
      <p:ext uri="{BB962C8B-B14F-4D97-AF65-F5344CB8AC3E}">
        <p14:creationId xmlns:p14="http://schemas.microsoft.com/office/powerpoint/2010/main" val="4018570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En blanco" preserve="1" userDrawn="1">
  <p:cSld name="1_En blanco">
    <p:bg>
      <p:bgPr>
        <a:solidFill>
          <a:srgbClr val="FDE6C3"/>
        </a:solidFill>
        <a:effectLst/>
      </p:bgPr>
    </p:bg>
    <p:spTree>
      <p:nvGrpSpPr>
        <p:cNvPr id="1" name="Shape 147"/>
        <p:cNvGrpSpPr/>
        <p:nvPr/>
      </p:nvGrpSpPr>
      <p:grpSpPr>
        <a:xfrm>
          <a:off x="0" y="0"/>
          <a:ext cx="0" cy="0"/>
          <a:chOff x="0" y="0"/>
          <a:chExt cx="0" cy="0"/>
        </a:xfrm>
      </p:grpSpPr>
      <p:sp>
        <p:nvSpPr>
          <p:cNvPr id="17" name="Google Shape;148;p22">
            <a:extLst>
              <a:ext uri="{FF2B5EF4-FFF2-40B4-BE49-F238E27FC236}">
                <a16:creationId xmlns:a16="http://schemas.microsoft.com/office/drawing/2014/main" id="{E40A63CF-91AE-4A03-8778-DF46672A8912}"/>
              </a:ext>
            </a:extLst>
          </p:cNvPr>
          <p:cNvSpPr/>
          <p:nvPr userDrawn="1"/>
        </p:nvSpPr>
        <p:spPr>
          <a:xfrm>
            <a:off x="0" y="1"/>
            <a:ext cx="12192000" cy="878000"/>
          </a:xfrm>
          <a:prstGeom prst="rect">
            <a:avLst/>
          </a:prstGeom>
          <a:solidFill>
            <a:schemeClr val="bg1"/>
          </a:solidFill>
          <a:ln>
            <a:noFill/>
          </a:ln>
        </p:spPr>
        <p:txBody>
          <a:bodyPr spcFirstLastPara="1" wrap="square" lIns="121900" tIns="60933" rIns="121900" bIns="60933" anchor="ctr" anchorCtr="0">
            <a:noAutofit/>
          </a:bodyPr>
          <a:lstStyle/>
          <a:p>
            <a:pPr marL="0" marR="0" lvl="0" indent="0" algn="ctr" rtl="0">
              <a:lnSpc>
                <a:spcPct val="100000"/>
              </a:lnSpc>
              <a:spcBef>
                <a:spcPts val="0"/>
              </a:spcBef>
              <a:spcAft>
                <a:spcPts val="0"/>
              </a:spcAft>
              <a:buClr>
                <a:schemeClr val="dk1"/>
              </a:buClr>
              <a:buSzPts val="1400"/>
              <a:buFont typeface="Calibri"/>
              <a:buNone/>
            </a:pPr>
            <a:endParaRPr sz="1867" b="0" i="0" u="none" strike="noStrike" cap="none">
              <a:solidFill>
                <a:schemeClr val="lt1"/>
              </a:solidFill>
              <a:latin typeface="Calibri"/>
              <a:ea typeface="Calibri"/>
              <a:cs typeface="Calibri"/>
              <a:sym typeface="Calibri"/>
            </a:endParaRPr>
          </a:p>
        </p:txBody>
      </p:sp>
      <p:pic>
        <p:nvPicPr>
          <p:cNvPr id="18" name="Google Shape;149;p22" descr="LOGO ICFES MEJOR SABER sistemas oscar baquero.png">
            <a:extLst>
              <a:ext uri="{FF2B5EF4-FFF2-40B4-BE49-F238E27FC236}">
                <a16:creationId xmlns:a16="http://schemas.microsoft.com/office/drawing/2014/main" id="{29755AF8-909F-4A8E-9179-0579AC1738BD}"/>
              </a:ext>
            </a:extLst>
          </p:cNvPr>
          <p:cNvPicPr preferRelativeResize="0"/>
          <p:nvPr userDrawn="1"/>
        </p:nvPicPr>
        <p:blipFill rotWithShape="1">
          <a:blip r:embed="rId2">
            <a:alphaModFix/>
          </a:blip>
          <a:srcRect/>
          <a:stretch/>
        </p:blipFill>
        <p:spPr>
          <a:xfrm>
            <a:off x="345964" y="178233"/>
            <a:ext cx="1535459" cy="528131"/>
          </a:xfrm>
          <a:prstGeom prst="rect">
            <a:avLst/>
          </a:prstGeom>
          <a:noFill/>
          <a:ln>
            <a:noFill/>
          </a:ln>
        </p:spPr>
      </p:pic>
      <p:pic>
        <p:nvPicPr>
          <p:cNvPr id="19" name="Google Shape;150;p22" descr="Logo_SaberEsDeTodos_Mesa de trabajo 4.png">
            <a:extLst>
              <a:ext uri="{FF2B5EF4-FFF2-40B4-BE49-F238E27FC236}">
                <a16:creationId xmlns:a16="http://schemas.microsoft.com/office/drawing/2014/main" id="{9AE70B1D-5DBD-4C8E-BD27-B88E1F6CF3F3}"/>
              </a:ext>
            </a:extLst>
          </p:cNvPr>
          <p:cNvPicPr preferRelativeResize="0"/>
          <p:nvPr userDrawn="1"/>
        </p:nvPicPr>
        <p:blipFill rotWithShape="1">
          <a:blip r:embed="rId3">
            <a:alphaModFix/>
          </a:blip>
          <a:srcRect/>
          <a:stretch/>
        </p:blipFill>
        <p:spPr>
          <a:xfrm>
            <a:off x="8960239" y="242384"/>
            <a:ext cx="2897419" cy="434783"/>
          </a:xfrm>
          <a:prstGeom prst="rect">
            <a:avLst/>
          </a:prstGeom>
          <a:noFill/>
          <a:ln>
            <a:noFill/>
          </a:ln>
        </p:spPr>
      </p:pic>
    </p:spTree>
    <p:extLst>
      <p:ext uri="{BB962C8B-B14F-4D97-AF65-F5344CB8AC3E}">
        <p14:creationId xmlns:p14="http://schemas.microsoft.com/office/powerpoint/2010/main" val="1554222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21" Type="http://schemas.openxmlformats.org/officeDocument/2006/relationships/slideLayout" Target="../slideLayouts/slideLayout41.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slideLayout" Target="../slideLayouts/slideLayout40.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24" Type="http://schemas.openxmlformats.org/officeDocument/2006/relationships/theme" Target="../theme/theme2.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23" Type="http://schemas.openxmlformats.org/officeDocument/2006/relationships/slideLayout" Target="../slideLayouts/slideLayout43.xml"/><Relationship Id="rId10" Type="http://schemas.openxmlformats.org/officeDocument/2006/relationships/slideLayout" Target="../slideLayouts/slideLayout30.xml"/><Relationship Id="rId19" Type="http://schemas.openxmlformats.org/officeDocument/2006/relationships/slideLayout" Target="../slideLayouts/slideLayout39.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 Id="rId22"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06"/>
        <p:cNvGrpSpPr/>
        <p:nvPr/>
      </p:nvGrpSpPr>
      <p:grpSpPr>
        <a:xfrm>
          <a:off x="0" y="0"/>
          <a:ext cx="0" cy="0"/>
          <a:chOff x="0" y="0"/>
          <a:chExt cx="0" cy="0"/>
        </a:xfrm>
      </p:grpSpPr>
      <p:sp>
        <p:nvSpPr>
          <p:cNvPr id="2" name="Marcador de título 1"/>
          <p:cNvSpPr>
            <a:spLocks noGrp="1"/>
          </p:cNvSpPr>
          <p:nvPr>
            <p:ph type="title"/>
          </p:nvPr>
        </p:nvSpPr>
        <p:spPr>
          <a:xfrm>
            <a:off x="838200" y="366185"/>
            <a:ext cx="10515600" cy="1325033"/>
          </a:xfrm>
          <a:prstGeom prst="rect">
            <a:avLst/>
          </a:prstGeom>
        </p:spPr>
        <p:txBody>
          <a:bodyPr vert="horz" lIns="68400" tIns="36000" rIns="68400" bIns="36000" rtlCol="0" anchor="ctr">
            <a:noAutofit/>
          </a:bodyPr>
          <a:lstStyle/>
          <a:p>
            <a:endParaRPr lang="es-CO"/>
          </a:p>
        </p:txBody>
      </p:sp>
      <p:sp>
        <p:nvSpPr>
          <p:cNvPr id="3" name="Marcador de texto 2"/>
          <p:cNvSpPr>
            <a:spLocks noGrp="1"/>
          </p:cNvSpPr>
          <p:nvPr>
            <p:ph type="body" idx="1"/>
          </p:nvPr>
        </p:nvSpPr>
        <p:spPr>
          <a:xfrm>
            <a:off x="838200" y="1826684"/>
            <a:ext cx="10515600" cy="4349749"/>
          </a:xfrm>
          <a:prstGeom prst="rect">
            <a:avLst/>
          </a:prstGeom>
        </p:spPr>
        <p:txBody>
          <a:bodyPr vert="horz" lIns="68400" tIns="36000" rIns="68400" bIns="36000" rtlCol="0">
            <a:normAutofit/>
          </a:bodyPr>
          <a:lstStyle/>
          <a:p>
            <a:pPr lvl="0"/>
            <a:endParaRPr lang="es-CO"/>
          </a:p>
        </p:txBody>
      </p:sp>
    </p:spTree>
    <p:extLst>
      <p:ext uri="{BB962C8B-B14F-4D97-AF65-F5344CB8AC3E}">
        <p14:creationId xmlns:p14="http://schemas.microsoft.com/office/powerpoint/2010/main" val="401643274"/>
      </p:ext>
    </p:extLst>
  </p:cSld>
  <p:clrMap bg1="lt1" tx1="dk1" bg2="dk2" tx2="lt2" accent1="accent1" accent2="accent2" accent3="accent3" accent4="accent4" accent5="accent5" accent6="accent6" hlink="hlink" folHlink="folHlink"/>
  <p:sldLayoutIdLst>
    <p:sldLayoutId id="2147483661" r:id="rId1"/>
    <p:sldLayoutId id="2147483670" r:id="rId2"/>
    <p:sldLayoutId id="2147483673" r:id="rId3"/>
    <p:sldLayoutId id="2147483674" r:id="rId4"/>
    <p:sldLayoutId id="2147483677" r:id="rId5"/>
    <p:sldLayoutId id="2147483665" r:id="rId6"/>
    <p:sldLayoutId id="2147483676" r:id="rId7"/>
    <p:sldLayoutId id="2147483675" r:id="rId8"/>
    <p:sldLayoutId id="2147483678" r:id="rId9"/>
    <p:sldLayoutId id="2147483680" r:id="rId10"/>
    <p:sldLayoutId id="2147483662" r:id="rId11"/>
    <p:sldLayoutId id="2147483666" r:id="rId12"/>
    <p:sldLayoutId id="2147483667" r:id="rId13"/>
    <p:sldLayoutId id="2147483679" r:id="rId14"/>
    <p:sldLayoutId id="2147483663" r:id="rId15"/>
    <p:sldLayoutId id="2147483664" r:id="rId16"/>
    <p:sldLayoutId id="2147483671" r:id="rId17"/>
    <p:sldLayoutId id="2147483672" r:id="rId18"/>
    <p:sldLayoutId id="2147483669" r:id="rId19"/>
    <p:sldLayoutId id="2147483668" r:id="rId2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4000" b="0" i="0" u="none" strike="noStrike" cap="none">
          <a:solidFill>
            <a:srgbClr val="0054BC"/>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54BC"/>
          </a:solidFill>
          <a:latin typeface="+mj-lt"/>
          <a:ea typeface="Birch Std" panose="03060502040705060204" pitchFamily="66" charset="0"/>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54BC"/>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54BC"/>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54BC"/>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54BC"/>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06"/>
        <p:cNvGrpSpPr/>
        <p:nvPr/>
      </p:nvGrpSpPr>
      <p:grpSpPr>
        <a:xfrm>
          <a:off x="0" y="0"/>
          <a:ext cx="0" cy="0"/>
          <a:chOff x="0" y="0"/>
          <a:chExt cx="0" cy="0"/>
        </a:xfrm>
      </p:grpSpPr>
      <p:sp>
        <p:nvSpPr>
          <p:cNvPr id="2" name="Marcador de título 1"/>
          <p:cNvSpPr>
            <a:spLocks noGrp="1"/>
          </p:cNvSpPr>
          <p:nvPr>
            <p:ph type="title"/>
          </p:nvPr>
        </p:nvSpPr>
        <p:spPr>
          <a:xfrm>
            <a:off x="838200" y="366185"/>
            <a:ext cx="10515600" cy="1325033"/>
          </a:xfrm>
          <a:prstGeom prst="rect">
            <a:avLst/>
          </a:prstGeom>
        </p:spPr>
        <p:txBody>
          <a:bodyPr vert="horz" lIns="68400" tIns="36000" rIns="68400" bIns="36000" rtlCol="0" anchor="ctr">
            <a:noAutofit/>
          </a:bodyPr>
          <a:lstStyle/>
          <a:p>
            <a:endParaRPr lang="es-CO"/>
          </a:p>
        </p:txBody>
      </p:sp>
      <p:sp>
        <p:nvSpPr>
          <p:cNvPr id="3" name="Marcador de texto 2"/>
          <p:cNvSpPr>
            <a:spLocks noGrp="1"/>
          </p:cNvSpPr>
          <p:nvPr>
            <p:ph type="body" idx="1"/>
          </p:nvPr>
        </p:nvSpPr>
        <p:spPr>
          <a:xfrm>
            <a:off x="838200" y="1826684"/>
            <a:ext cx="10515600" cy="4349749"/>
          </a:xfrm>
          <a:prstGeom prst="rect">
            <a:avLst/>
          </a:prstGeom>
        </p:spPr>
        <p:txBody>
          <a:bodyPr vert="horz" lIns="68400" tIns="36000" rIns="68400" bIns="36000" rtlCol="0">
            <a:normAutofit/>
          </a:bodyPr>
          <a:lstStyle/>
          <a:p>
            <a:pPr lvl="0"/>
            <a:endParaRPr lang="es-CO"/>
          </a:p>
        </p:txBody>
      </p:sp>
    </p:spTree>
    <p:extLst>
      <p:ext uri="{BB962C8B-B14F-4D97-AF65-F5344CB8AC3E}">
        <p14:creationId xmlns:p14="http://schemas.microsoft.com/office/powerpoint/2010/main" val="3851800763"/>
      </p:ext>
    </p:extLst>
  </p:cSld>
  <p:clrMap bg1="lt1" tx1="dk1" bg2="dk2"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 id="2147483699" r:id="rId18"/>
    <p:sldLayoutId id="2147483700" r:id="rId19"/>
    <p:sldLayoutId id="2147483701" r:id="rId20"/>
    <p:sldLayoutId id="2147483702" r:id="rId21"/>
    <p:sldLayoutId id="2147483703" r:id="rId22"/>
    <p:sldLayoutId id="2147483704" r:id="rId2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4000" b="0" i="0" u="none" strike="noStrike" cap="none">
          <a:solidFill>
            <a:srgbClr val="0054BC"/>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54BC"/>
          </a:solidFill>
          <a:latin typeface="+mj-lt"/>
          <a:ea typeface="Birch Std" panose="03060502040705060204" pitchFamily="66" charset="0"/>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54BC"/>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54BC"/>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54BC"/>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54BC"/>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17.emf"/><Relationship Id="rId5" Type="http://schemas.openxmlformats.org/officeDocument/2006/relationships/image" Target="../media/image16.emf"/><Relationship Id="rId4" Type="http://schemas.openxmlformats.org/officeDocument/2006/relationships/image" Target="../media/image15.emf"/></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21.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20.png"/><Relationship Id="rId5" Type="http://schemas.openxmlformats.org/officeDocument/2006/relationships/image" Target="../media/image19.emf"/><Relationship Id="rId4" Type="http://schemas.openxmlformats.org/officeDocument/2006/relationships/image" Target="../media/image18.emf"/></Relationships>
</file>

<file path=ppt/slides/_rels/slide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microsoft.com/office/2007/relationships/hdphoto" Target="../media/hdphoto1.wdp"/><Relationship Id="rId4" Type="http://schemas.openxmlformats.org/officeDocument/2006/relationships/image" Target="../media/image22.png"/></Relationships>
</file>

<file path=ppt/slides/_rels/slide6.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24.emf"/></Relationships>
</file>

<file path=ppt/slides/_rels/slide7.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23.emf"/></Relationships>
</file>

<file path=ppt/slides/_rels/slide8.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image" Target="../media/image27.emf"/><Relationship Id="rId4" Type="http://schemas.openxmlformats.org/officeDocument/2006/relationships/image" Target="../media/image26.tiff"/></Relationships>
</file>

<file path=ppt/slides/_rels/slide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7610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a:t>Después de la aplicación</a:t>
            </a:r>
          </a:p>
        </p:txBody>
      </p:sp>
      <p:cxnSp>
        <p:nvCxnSpPr>
          <p:cNvPr id="3" name="Conector recto 2">
            <a:extLst>
              <a:ext uri="{FF2B5EF4-FFF2-40B4-BE49-F238E27FC236}">
                <a16:creationId xmlns:a16="http://schemas.microsoft.com/office/drawing/2014/main" id="{55C26D57-AF25-4346-8293-225A49759915}"/>
              </a:ext>
            </a:extLst>
          </p:cNvPr>
          <p:cNvCxnSpPr>
            <a:cxnSpLocks/>
          </p:cNvCxnSpPr>
          <p:nvPr/>
        </p:nvCxnSpPr>
        <p:spPr>
          <a:xfrm flipH="1">
            <a:off x="696000" y="3791908"/>
            <a:ext cx="10800000" cy="0"/>
          </a:xfrm>
          <a:prstGeom prst="line">
            <a:avLst/>
          </a:prstGeom>
          <a:ln w="19050">
            <a:solidFill>
              <a:srgbClr val="ED6E29"/>
            </a:solidFill>
            <a:prstDash val="solid"/>
          </a:ln>
        </p:spPr>
        <p:style>
          <a:lnRef idx="1">
            <a:schemeClr val="accent1"/>
          </a:lnRef>
          <a:fillRef idx="0">
            <a:schemeClr val="accent1"/>
          </a:fillRef>
          <a:effectRef idx="0">
            <a:schemeClr val="accent1"/>
          </a:effectRef>
          <a:fontRef idx="minor">
            <a:schemeClr val="tx1"/>
          </a:fontRef>
        </p:style>
      </p:cxnSp>
      <p:sp>
        <p:nvSpPr>
          <p:cNvPr id="4" name="Google Shape;320;p13">
            <a:extLst>
              <a:ext uri="{FF2B5EF4-FFF2-40B4-BE49-F238E27FC236}">
                <a16:creationId xmlns:a16="http://schemas.microsoft.com/office/drawing/2014/main" id="{0A100835-A711-4247-AA5E-0202C426F326}"/>
              </a:ext>
            </a:extLst>
          </p:cNvPr>
          <p:cNvSpPr txBox="1"/>
          <p:nvPr/>
        </p:nvSpPr>
        <p:spPr>
          <a:xfrm>
            <a:off x="696000" y="3967432"/>
            <a:ext cx="10800000" cy="2458093"/>
          </a:xfrm>
          <a:prstGeom prst="rect">
            <a:avLst/>
          </a:prstGeom>
          <a:noFill/>
          <a:ln>
            <a:noFill/>
          </a:ln>
        </p:spPr>
        <p:txBody>
          <a:bodyPr spcFirstLastPara="1" wrap="square" lIns="91425" tIns="91425" rIns="91425" bIns="91425" anchor="t" anchorCtr="0">
            <a:noAutofit/>
          </a:bodyPr>
          <a:lstStyle>
            <a:defPPr>
              <a:defRPr lang="es-CO"/>
            </a:defPPr>
            <a:lvl1pPr marR="0" lvl="0" indent="0" algn="just">
              <a:lnSpc>
                <a:spcPct val="100000"/>
              </a:lnSpc>
              <a:spcBef>
                <a:spcPts val="0"/>
              </a:spcBef>
              <a:spcAft>
                <a:spcPts val="0"/>
              </a:spcAft>
              <a:buClr>
                <a:srgbClr val="000000"/>
              </a:buClr>
              <a:buSzPts val="1400"/>
              <a:buFont typeface="Arial"/>
              <a:buNone/>
              <a:defRPr sz="1400" b="1" i="0" u="none" strike="noStrike" cap="none">
                <a:solidFill>
                  <a:schemeClr val="tx2">
                    <a:lumMod val="50000"/>
                  </a:schemeClr>
                </a:solidFill>
                <a:latin typeface="Calibri"/>
                <a:ea typeface="Calibri"/>
                <a:cs typeface="Calibri"/>
              </a:defRPr>
            </a:lvl1pPr>
          </a:lstStyle>
          <a:p>
            <a:pPr marL="175895" indent="-175895">
              <a:buClr>
                <a:srgbClr val="ED6E29"/>
              </a:buClr>
              <a:buSzPct val="50000"/>
              <a:buFont typeface="Arial" panose="020B0604020202020204" pitchFamily="34" charset="0"/>
              <a:buChar char="▰"/>
              <a:defRPr/>
            </a:pPr>
            <a:r>
              <a:rPr kumimoji="0" lang="es-MX" sz="1600" b="0" i="0" u="none" strike="noStrike" kern="1200" cap="none" spc="0" normalizeH="0" baseline="0" noProof="0" dirty="0">
                <a:ln>
                  <a:noFill/>
                </a:ln>
                <a:solidFill>
                  <a:srgbClr val="073763"/>
                </a:solidFill>
                <a:effectLst/>
                <a:uLnTx/>
                <a:uFillTx/>
                <a:latin typeface="Calibri"/>
                <a:cs typeface="Calibri"/>
              </a:rPr>
              <a:t>Apoyar para que, las personas que finalicen la prueba antes de</a:t>
            </a:r>
            <a:r>
              <a:rPr lang="es-MX" sz="1600" b="0" dirty="0">
                <a:solidFill>
                  <a:srgbClr val="073763"/>
                </a:solidFill>
              </a:rPr>
              <a:t> </a:t>
            </a:r>
            <a:r>
              <a:rPr kumimoji="0" lang="es-MX" sz="1600" b="0" i="0" u="none" strike="noStrike" kern="1200" cap="none" spc="0" normalizeH="0" baseline="0" noProof="0" dirty="0">
                <a:ln>
                  <a:noFill/>
                </a:ln>
                <a:solidFill>
                  <a:srgbClr val="073763"/>
                </a:solidFill>
                <a:effectLst/>
                <a:uLnTx/>
                <a:uFillTx/>
                <a:latin typeface="Calibri"/>
                <a:cs typeface="Calibri"/>
              </a:rPr>
              <a:t> terminarse</a:t>
            </a:r>
            <a:r>
              <a:rPr lang="es-MX" sz="1600" b="0" dirty="0">
                <a:solidFill>
                  <a:srgbClr val="073763"/>
                </a:solidFill>
              </a:rPr>
              <a:t> </a:t>
            </a:r>
            <a:r>
              <a:rPr kumimoji="0" lang="es-MX" sz="1600" b="0" i="0" u="none" strike="noStrike" kern="1200" cap="none" spc="0" normalizeH="0" baseline="0" noProof="0" dirty="0">
                <a:ln>
                  <a:noFill/>
                </a:ln>
                <a:solidFill>
                  <a:srgbClr val="073763"/>
                </a:solidFill>
                <a:effectLst/>
                <a:uLnTx/>
                <a:uFillTx/>
                <a:latin typeface="Calibri"/>
                <a:cs typeface="Calibri"/>
              </a:rPr>
              <a:t> el</a:t>
            </a:r>
            <a:r>
              <a:rPr lang="es-MX" sz="1600" b="0" dirty="0">
                <a:solidFill>
                  <a:srgbClr val="073763"/>
                </a:solidFill>
              </a:rPr>
              <a:t> </a:t>
            </a:r>
            <a:r>
              <a:rPr kumimoji="0" lang="es-MX" sz="1600" b="0" i="0" u="none" strike="noStrike" kern="1200" cap="none" spc="0" normalizeH="0" baseline="0" noProof="0" dirty="0">
                <a:ln>
                  <a:noFill/>
                </a:ln>
                <a:solidFill>
                  <a:srgbClr val="073763"/>
                </a:solidFill>
                <a:effectLst/>
                <a:uLnTx/>
                <a:uFillTx/>
                <a:latin typeface="Calibri"/>
                <a:cs typeface="Calibri"/>
              </a:rPr>
              <a:t> tiempo</a:t>
            </a:r>
            <a:r>
              <a:rPr lang="es-MX" sz="1600" b="0" dirty="0">
                <a:solidFill>
                  <a:srgbClr val="073763"/>
                </a:solidFill>
              </a:rPr>
              <a:t> </a:t>
            </a:r>
            <a:r>
              <a:rPr kumimoji="0" lang="es-MX" sz="1600" b="0" i="0" u="none" strike="noStrike" kern="1200" cap="none" spc="0" normalizeH="0" baseline="0" noProof="0" dirty="0">
                <a:ln>
                  <a:noFill/>
                </a:ln>
                <a:solidFill>
                  <a:srgbClr val="073763"/>
                </a:solidFill>
                <a:effectLst/>
                <a:uLnTx/>
                <a:uFillTx/>
                <a:latin typeface="Calibri"/>
                <a:cs typeface="Calibri"/>
              </a:rPr>
              <a:t> de</a:t>
            </a:r>
            <a:r>
              <a:rPr lang="es-MX" sz="1600" b="0" dirty="0">
                <a:solidFill>
                  <a:srgbClr val="073763"/>
                </a:solidFill>
              </a:rPr>
              <a:t> </a:t>
            </a:r>
            <a:r>
              <a:rPr kumimoji="0" lang="es-MX" sz="1600" b="0" i="0" u="none" strike="noStrike" kern="1200" cap="none" spc="0" normalizeH="0" baseline="0" noProof="0" dirty="0">
                <a:ln>
                  <a:noFill/>
                </a:ln>
                <a:solidFill>
                  <a:srgbClr val="073763"/>
                </a:solidFill>
                <a:effectLst/>
                <a:uLnTx/>
                <a:uFillTx/>
                <a:latin typeface="Calibri"/>
                <a:cs typeface="Calibri"/>
              </a:rPr>
              <a:t> aplicación</a:t>
            </a:r>
            <a:r>
              <a:rPr lang="es-MX" sz="1600" b="0" dirty="0">
                <a:solidFill>
                  <a:srgbClr val="073763"/>
                </a:solidFill>
              </a:rPr>
              <a:t>  </a:t>
            </a:r>
            <a:r>
              <a:rPr kumimoji="0" lang="es-MX" sz="1600" b="0" i="0" u="none" strike="noStrike" kern="1200" cap="none" spc="0" normalizeH="0" baseline="0" noProof="0" dirty="0">
                <a:ln>
                  <a:noFill/>
                </a:ln>
                <a:solidFill>
                  <a:srgbClr val="073763"/>
                </a:solidFill>
                <a:effectLst/>
                <a:uLnTx/>
                <a:uFillTx/>
                <a:latin typeface="Calibri"/>
                <a:cs typeface="Calibri"/>
              </a:rPr>
              <a:t>salgan</a:t>
            </a:r>
            <a:r>
              <a:rPr lang="es-MX" sz="1600" b="0" dirty="0">
                <a:solidFill>
                  <a:srgbClr val="073763"/>
                </a:solidFill>
              </a:rPr>
              <a:t> </a:t>
            </a:r>
            <a:r>
              <a:rPr kumimoji="0" lang="es-MX" sz="1600" b="0" i="0" u="none" strike="noStrike" kern="1200" cap="none" spc="0" normalizeH="0" baseline="0" noProof="0" dirty="0">
                <a:ln>
                  <a:noFill/>
                </a:ln>
                <a:solidFill>
                  <a:srgbClr val="073763"/>
                </a:solidFill>
                <a:effectLst/>
                <a:uLnTx/>
                <a:uFillTx/>
                <a:latin typeface="Calibri"/>
                <a:cs typeface="Calibri"/>
              </a:rPr>
              <a:t> del</a:t>
            </a:r>
            <a:r>
              <a:rPr lang="es-MX" sz="1600" b="0" dirty="0">
                <a:solidFill>
                  <a:srgbClr val="073763"/>
                </a:solidFill>
              </a:rPr>
              <a:t> </a:t>
            </a:r>
            <a:r>
              <a:rPr kumimoji="0" lang="es-MX" sz="1600" b="0" i="0" u="none" strike="noStrike" kern="1200" cap="none" spc="0" normalizeH="0" baseline="0" noProof="0" dirty="0">
                <a:ln>
                  <a:noFill/>
                </a:ln>
                <a:solidFill>
                  <a:srgbClr val="073763"/>
                </a:solidFill>
                <a:effectLst/>
                <a:uLnTx/>
                <a:uFillTx/>
                <a:latin typeface="Calibri"/>
                <a:cs typeface="Calibri"/>
              </a:rPr>
              <a:t> salón y del sitio de aplicación inmediatamente.</a:t>
            </a:r>
            <a:r>
              <a:rPr lang="es-MX" sz="1600" b="0" dirty="0">
                <a:solidFill>
                  <a:srgbClr val="073763"/>
                </a:solidFill>
              </a:rPr>
              <a:t> </a:t>
            </a:r>
            <a:endParaRPr lang="es-ES" dirty="0"/>
          </a:p>
          <a:p>
            <a:pPr marL="175895" marR="0" lvl="0" indent="-175895" algn="just" defTabSz="914400" rtl="0" eaLnBrk="1" fontAlgn="auto" latinLnBrk="0" hangingPunct="1">
              <a:lnSpc>
                <a:spcPct val="100000"/>
              </a:lnSpc>
              <a:spcBef>
                <a:spcPts val="0"/>
              </a:spcBef>
              <a:spcAft>
                <a:spcPts val="0"/>
              </a:spcAft>
              <a:buClr>
                <a:srgbClr val="ED6E29"/>
              </a:buClr>
              <a:buSzPct val="50000"/>
              <a:buFont typeface="Arial" panose="020B0604020202020204" pitchFamily="34" charset="0"/>
              <a:buChar char="▰"/>
              <a:tabLst/>
              <a:defRPr/>
            </a:pPr>
            <a:endParaRPr lang="es-MX" sz="1600" b="0" i="0" u="none" strike="noStrike" kern="1200" cap="none" spc="0" normalizeH="0" baseline="0" noProof="0" dirty="0">
              <a:ln>
                <a:noFill/>
              </a:ln>
              <a:solidFill>
                <a:srgbClr val="073763"/>
              </a:solidFill>
              <a:effectLst/>
              <a:uLnTx/>
              <a:uFillTx/>
              <a:latin typeface="Calibri"/>
              <a:cs typeface="Calibri"/>
            </a:endParaRPr>
          </a:p>
          <a:p>
            <a:pPr marL="175895" marR="0" lvl="0" indent="-175895" algn="just" defTabSz="914400" rtl="0" eaLnBrk="1" fontAlgn="auto" latinLnBrk="0" hangingPunct="1">
              <a:lnSpc>
                <a:spcPct val="100000"/>
              </a:lnSpc>
              <a:spcBef>
                <a:spcPts val="0"/>
              </a:spcBef>
              <a:spcAft>
                <a:spcPts val="0"/>
              </a:spcAft>
              <a:buClr>
                <a:srgbClr val="ED6E29"/>
              </a:buClr>
              <a:buSzPct val="50000"/>
              <a:buFont typeface="Arial" panose="020B0604020202020204" pitchFamily="34" charset="0"/>
              <a:buChar char="▰"/>
              <a:tabLst/>
              <a:defRPr/>
            </a:pPr>
            <a:r>
              <a:rPr kumimoji="0" lang="es-MX" sz="1600" b="0" i="0" u="none" strike="noStrike" kern="1200" cap="none" spc="0" normalizeH="0" baseline="0" noProof="0" dirty="0">
                <a:ln>
                  <a:noFill/>
                </a:ln>
                <a:solidFill>
                  <a:srgbClr val="073763"/>
                </a:solidFill>
                <a:effectLst/>
                <a:uLnTx/>
                <a:uFillTx/>
                <a:latin typeface="Calibri"/>
                <a:cs typeface="Calibri"/>
              </a:rPr>
              <a:t>Controlar  que,  una  vez  finalice  el  tiempo  de  aplicación  de  la  prueba en cada sesión, la salida del sitio se realice en orden de  salones,  de  forma  que  primero  saldrán  los  examinandos  del salón 1, luego los del salón 2 y así sucesivamente, con un intervalo de 3 a 5 minutos entre estos para garantizar que no se presenten aglomeraciones a la salida del sitio de aplicación. </a:t>
            </a:r>
            <a:endParaRPr lang="es-MX" sz="1600" b="0" i="0" u="none" strike="noStrike" kern="1200" cap="none" spc="0" normalizeH="0" baseline="0" noProof="0" dirty="0">
              <a:ln>
                <a:noFill/>
              </a:ln>
              <a:solidFill>
                <a:srgbClr val="073763"/>
              </a:solidFill>
              <a:effectLst/>
              <a:uLnTx/>
              <a:uFillTx/>
              <a:latin typeface="Calibri"/>
              <a:cs typeface="Calibri"/>
            </a:endParaRPr>
          </a:p>
          <a:p>
            <a:pPr marL="175895" marR="0" lvl="0" indent="-175895" algn="just" defTabSz="914400" rtl="0" eaLnBrk="1" fontAlgn="auto" latinLnBrk="0" hangingPunct="1">
              <a:lnSpc>
                <a:spcPct val="100000"/>
              </a:lnSpc>
              <a:spcBef>
                <a:spcPts val="0"/>
              </a:spcBef>
              <a:spcAft>
                <a:spcPts val="0"/>
              </a:spcAft>
              <a:buClr>
                <a:srgbClr val="ED6E29"/>
              </a:buClr>
              <a:buSzPct val="50000"/>
              <a:buFont typeface="Arial" panose="020B0604020202020204" pitchFamily="34" charset="0"/>
              <a:buChar char="▰"/>
              <a:tabLst/>
              <a:defRPr/>
            </a:pPr>
            <a:endParaRPr lang="es-MX" sz="1600" b="0" i="0" u="none" strike="noStrike" kern="1200" cap="none" spc="0" normalizeH="0" baseline="0" noProof="0" dirty="0">
              <a:ln>
                <a:noFill/>
              </a:ln>
              <a:solidFill>
                <a:srgbClr val="073763"/>
              </a:solidFill>
              <a:effectLst/>
              <a:uLnTx/>
              <a:uFillTx/>
              <a:latin typeface="Calibri"/>
              <a:cs typeface="Calibri"/>
            </a:endParaRPr>
          </a:p>
          <a:p>
            <a:pPr marL="175895" marR="0" lvl="0" indent="-175895" algn="just" defTabSz="914400" rtl="0" eaLnBrk="1" fontAlgn="auto" latinLnBrk="0" hangingPunct="1">
              <a:lnSpc>
                <a:spcPct val="100000"/>
              </a:lnSpc>
              <a:spcBef>
                <a:spcPts val="0"/>
              </a:spcBef>
              <a:spcAft>
                <a:spcPts val="0"/>
              </a:spcAft>
              <a:buClr>
                <a:srgbClr val="ED6E29"/>
              </a:buClr>
              <a:buSzPct val="50000"/>
              <a:buFont typeface="Arial" panose="020B0604020202020204" pitchFamily="34" charset="0"/>
              <a:buChar char="▰"/>
              <a:tabLst/>
              <a:defRPr/>
            </a:pPr>
            <a:r>
              <a:rPr kumimoji="0" lang="es-MX" sz="1600" b="0" i="0" u="none" strike="noStrike" kern="1200" cap="none" spc="0" normalizeH="0" baseline="0" noProof="0" dirty="0">
                <a:ln>
                  <a:noFill/>
                </a:ln>
                <a:solidFill>
                  <a:srgbClr val="073763"/>
                </a:solidFill>
                <a:effectLst/>
                <a:uLnTx/>
                <a:uFillTx/>
                <a:latin typeface="Calibri"/>
                <a:cs typeface="Calibri"/>
              </a:rPr>
              <a:t>Indicar  a  los  auxiliares,  realizar  la  desinfección  de  los  espacios de cada salón e igualmente limpiar y desinfectar las superficies de los baños y sanitarios finalizada  la aplicación,  garantizando  el  aseo  y  la  asepsia  para su uso.</a:t>
            </a:r>
            <a:endParaRPr lang="es-MX" sz="1600" b="0" i="0" u="none" strike="noStrike" kern="1200" cap="none" spc="0" normalizeH="0" baseline="0" noProof="0" dirty="0">
              <a:ln>
                <a:noFill/>
              </a:ln>
              <a:solidFill>
                <a:srgbClr val="073763"/>
              </a:solidFill>
              <a:effectLst/>
              <a:uLnTx/>
              <a:uFillTx/>
              <a:latin typeface="Calibri"/>
              <a:cs typeface="Calibri"/>
            </a:endParaRPr>
          </a:p>
        </p:txBody>
      </p:sp>
      <p:sp>
        <p:nvSpPr>
          <p:cNvPr id="5" name="Google Shape;320;p13">
            <a:extLst>
              <a:ext uri="{FF2B5EF4-FFF2-40B4-BE49-F238E27FC236}">
                <a16:creationId xmlns:a16="http://schemas.microsoft.com/office/drawing/2014/main" id="{0A100835-A711-4247-AA5E-0202C426F326}"/>
              </a:ext>
            </a:extLst>
          </p:cNvPr>
          <p:cNvSpPr txBox="1"/>
          <p:nvPr/>
        </p:nvSpPr>
        <p:spPr>
          <a:xfrm>
            <a:off x="4400021" y="3364558"/>
            <a:ext cx="3391958" cy="436431"/>
          </a:xfrm>
          <a:prstGeom prst="rect">
            <a:avLst/>
          </a:prstGeom>
          <a:noFill/>
          <a:ln>
            <a:noFill/>
          </a:ln>
        </p:spPr>
        <p:txBody>
          <a:bodyPr spcFirstLastPara="1" wrap="square" lIns="91425" tIns="91425" rIns="91425" bIns="91425" anchor="t" anchorCtr="0">
            <a:noAutofit/>
          </a:bodyPr>
          <a:lstStyle>
            <a:defPPr>
              <a:defRPr lang="es-CO"/>
            </a:defPPr>
            <a:lvl1pPr marR="0" lvl="0" indent="0" algn="just">
              <a:lnSpc>
                <a:spcPct val="100000"/>
              </a:lnSpc>
              <a:spcBef>
                <a:spcPts val="0"/>
              </a:spcBef>
              <a:spcAft>
                <a:spcPts val="0"/>
              </a:spcAft>
              <a:buClr>
                <a:srgbClr val="000000"/>
              </a:buClr>
              <a:buSzPts val="1400"/>
              <a:buFont typeface="Arial"/>
              <a:buNone/>
              <a:defRPr sz="1400" b="1" i="0" u="none" strike="noStrike" cap="none">
                <a:solidFill>
                  <a:schemeClr val="tx2">
                    <a:lumMod val="50000"/>
                  </a:schemeClr>
                </a:solidFill>
                <a:latin typeface="Calibri"/>
                <a:ea typeface="Calibri"/>
                <a:cs typeface="Calibri"/>
              </a:defRPr>
            </a:lvl1p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s-CO" sz="1800" b="1" i="0" u="none" strike="noStrike" kern="1200" cap="none" spc="0" normalizeH="0" baseline="0" noProof="0">
                <a:ln>
                  <a:noFill/>
                </a:ln>
                <a:solidFill>
                  <a:srgbClr val="ED6E29"/>
                </a:solidFill>
                <a:effectLst/>
                <a:uLnTx/>
                <a:uFillTx/>
                <a:sym typeface="Calibri"/>
              </a:rPr>
              <a:t>El personal examinador debe:</a:t>
            </a:r>
            <a:endParaRPr kumimoji="0" lang="es-CO" sz="2000" b="1" i="0" u="none" strike="noStrike" kern="1200" cap="none" spc="0" normalizeH="0" baseline="0" noProof="0">
              <a:ln>
                <a:noFill/>
              </a:ln>
              <a:solidFill>
                <a:srgbClr val="ED6E29"/>
              </a:solidFill>
              <a:effectLst/>
              <a:uLnTx/>
              <a:uFillTx/>
              <a:latin typeface="Calibri" panose="020F0502020204030204" pitchFamily="34" charset="0"/>
              <a:cs typeface="Calibri" panose="020F0502020204030204" pitchFamily="34" charset="0"/>
              <a:sym typeface="Calibri"/>
            </a:endParaRPr>
          </a:p>
        </p:txBody>
      </p:sp>
      <p:sp>
        <p:nvSpPr>
          <p:cNvPr id="6" name="Elipse 5"/>
          <p:cNvSpPr/>
          <p:nvPr/>
        </p:nvSpPr>
        <p:spPr>
          <a:xfrm>
            <a:off x="5556000" y="2320615"/>
            <a:ext cx="1080000" cy="1080000"/>
          </a:xfrm>
          <a:prstGeom prst="ellipse">
            <a:avLst/>
          </a:prstGeom>
          <a:solidFill>
            <a:srgbClr val="ED6E2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pic>
        <p:nvPicPr>
          <p:cNvPr id="7" name="Imagen 6"/>
          <p:cNvPicPr>
            <a:picLocks noChangeAspect="1"/>
          </p:cNvPicPr>
          <p:nvPr/>
        </p:nvPicPr>
        <p:blipFill>
          <a:blip r:embed="rId3"/>
          <a:stretch>
            <a:fillRect/>
          </a:stretch>
        </p:blipFill>
        <p:spPr>
          <a:xfrm>
            <a:off x="5743163" y="2500615"/>
            <a:ext cx="705675" cy="720000"/>
          </a:xfrm>
          <a:prstGeom prst="rect">
            <a:avLst/>
          </a:prstGeom>
        </p:spPr>
      </p:pic>
      <p:cxnSp>
        <p:nvCxnSpPr>
          <p:cNvPr id="8" name="Conector recto 7">
            <a:extLst>
              <a:ext uri="{FF2B5EF4-FFF2-40B4-BE49-F238E27FC236}">
                <a16:creationId xmlns:a16="http://schemas.microsoft.com/office/drawing/2014/main" id="{55C26D57-AF25-4346-8293-225A49759915}"/>
              </a:ext>
            </a:extLst>
          </p:cNvPr>
          <p:cNvCxnSpPr>
            <a:cxnSpLocks/>
          </p:cNvCxnSpPr>
          <p:nvPr/>
        </p:nvCxnSpPr>
        <p:spPr>
          <a:xfrm flipH="1">
            <a:off x="696000" y="6530754"/>
            <a:ext cx="10800000" cy="0"/>
          </a:xfrm>
          <a:prstGeom prst="line">
            <a:avLst/>
          </a:prstGeom>
          <a:ln w="19050">
            <a:solidFill>
              <a:srgbClr val="ED6E29"/>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9772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8" name="Google Shape;125;p19">
            <a:extLst>
              <a:ext uri="{FF2B5EF4-FFF2-40B4-BE49-F238E27FC236}">
                <a16:creationId xmlns:a16="http://schemas.microsoft.com/office/drawing/2014/main" id="{8CB68C41-B86A-41DA-98EE-80C5D3DB9C16}"/>
              </a:ext>
            </a:extLst>
          </p:cNvPr>
          <p:cNvSpPr txBox="1"/>
          <p:nvPr/>
        </p:nvSpPr>
        <p:spPr>
          <a:xfrm>
            <a:off x="789953" y="4689000"/>
            <a:ext cx="6061607" cy="1502826"/>
          </a:xfrm>
          <a:prstGeom prst="rect">
            <a:avLst/>
          </a:prstGeom>
          <a:noFill/>
          <a:ln>
            <a:noFill/>
          </a:ln>
        </p:spPr>
        <p:txBody>
          <a:bodyPr spcFirstLastPara="1" wrap="square" lIns="91433" tIns="45700" rIns="91433" bIns="45700" anchor="t" anchorCtr="0">
            <a:noAutofit/>
          </a:bodyPr>
          <a:lstStyle/>
          <a:p>
            <a:pPr algn="ctr">
              <a:buClr>
                <a:schemeClr val="lt1"/>
              </a:buClr>
              <a:buSzPts val="2100"/>
            </a:pPr>
            <a:r>
              <a:rPr lang="es-CO" sz="2400" b="1">
                <a:solidFill>
                  <a:srgbClr val="0652E2"/>
                </a:solidFill>
                <a:latin typeface="Calibri" panose="020F0502020204030204" pitchFamily="34" charset="0"/>
                <a:ea typeface="Calibri"/>
                <a:cs typeface="Calibri" panose="020F0502020204030204" pitchFamily="34" charset="0"/>
                <a:sym typeface="Calibri"/>
              </a:rPr>
              <a:t>El </a:t>
            </a:r>
            <a:r>
              <a:rPr lang="es-CO" sz="2400" b="1" err="1">
                <a:solidFill>
                  <a:srgbClr val="0652E2"/>
                </a:solidFill>
                <a:latin typeface="Calibri" panose="020F0502020204030204" pitchFamily="34" charset="0"/>
                <a:ea typeface="Calibri"/>
                <a:cs typeface="Calibri" panose="020F0502020204030204" pitchFamily="34" charset="0"/>
                <a:sym typeface="Calibri"/>
              </a:rPr>
              <a:t>Icfes</a:t>
            </a:r>
            <a:r>
              <a:rPr lang="es-CO" sz="2400" b="1">
                <a:solidFill>
                  <a:srgbClr val="0652E2"/>
                </a:solidFill>
                <a:latin typeface="Calibri" panose="020F0502020204030204" pitchFamily="34" charset="0"/>
                <a:ea typeface="Calibri"/>
                <a:cs typeface="Calibri" panose="020F0502020204030204" pitchFamily="34" charset="0"/>
                <a:sym typeface="Calibri"/>
              </a:rPr>
              <a:t> agradece su compromiso, dedicación y apoyo en la aplicación de estas pruebas.</a:t>
            </a:r>
          </a:p>
          <a:p>
            <a:pPr algn="ctr">
              <a:buClr>
                <a:schemeClr val="lt1"/>
              </a:buClr>
              <a:buSzPts val="2100"/>
            </a:pPr>
            <a:endParaRPr lang="es-CO" b="1">
              <a:solidFill>
                <a:srgbClr val="0652E2"/>
              </a:solidFill>
              <a:latin typeface="Calibri" panose="020F0502020204030204" pitchFamily="34" charset="0"/>
              <a:ea typeface="Calibri"/>
              <a:cs typeface="Calibri" panose="020F0502020204030204" pitchFamily="34" charset="0"/>
              <a:sym typeface="Calibri"/>
            </a:endParaRPr>
          </a:p>
          <a:p>
            <a:pPr algn="ctr">
              <a:buClr>
                <a:schemeClr val="lt1"/>
              </a:buClr>
              <a:buSzPts val="2100"/>
            </a:pPr>
            <a:r>
              <a:rPr lang="es-CO" sz="1200" b="1">
                <a:solidFill>
                  <a:srgbClr val="0652E2"/>
                </a:solidFill>
                <a:latin typeface="Calibri" panose="020F0502020204030204" pitchFamily="34" charset="0"/>
                <a:ea typeface="Calibri"/>
                <a:cs typeface="Calibri" panose="020F0502020204030204" pitchFamily="34" charset="0"/>
                <a:sym typeface="Calibri"/>
              </a:rPr>
              <a:t>Uso exclusivo del </a:t>
            </a:r>
            <a:r>
              <a:rPr lang="es-CO" sz="1200" b="1" err="1">
                <a:solidFill>
                  <a:srgbClr val="0652E2"/>
                </a:solidFill>
                <a:latin typeface="Calibri" panose="020F0502020204030204" pitchFamily="34" charset="0"/>
                <a:ea typeface="Calibri"/>
                <a:cs typeface="Calibri" panose="020F0502020204030204" pitchFamily="34" charset="0"/>
                <a:sym typeface="Calibri"/>
              </a:rPr>
              <a:t>Icfes</a:t>
            </a:r>
            <a:r>
              <a:rPr lang="es-CO" sz="1200" b="1">
                <a:solidFill>
                  <a:srgbClr val="0652E2"/>
                </a:solidFill>
                <a:latin typeface="Calibri" panose="020F0502020204030204" pitchFamily="34" charset="0"/>
                <a:ea typeface="Calibri"/>
                <a:cs typeface="Calibri" panose="020F0502020204030204" pitchFamily="34" charset="0"/>
                <a:sym typeface="Calibri"/>
              </a:rPr>
              <a:t>. </a:t>
            </a:r>
          </a:p>
          <a:p>
            <a:pPr algn="ctr">
              <a:buClr>
                <a:schemeClr val="lt1"/>
              </a:buClr>
              <a:buSzPts val="2100"/>
            </a:pPr>
            <a:r>
              <a:rPr lang="es-CO" sz="1200" b="1">
                <a:solidFill>
                  <a:srgbClr val="0652E2"/>
                </a:solidFill>
                <a:latin typeface="Calibri" panose="020F0502020204030204" pitchFamily="34" charset="0"/>
                <a:ea typeface="Calibri"/>
                <a:cs typeface="Calibri" panose="020F0502020204030204" pitchFamily="34" charset="0"/>
                <a:sym typeface="Calibri"/>
              </a:rPr>
              <a:t>Prohibida la reproducción total o parcial sin autorización</a:t>
            </a:r>
            <a:r>
              <a:rPr lang="es-CO" b="1">
                <a:solidFill>
                  <a:srgbClr val="0652E2"/>
                </a:solidFill>
                <a:latin typeface="Calibri" panose="020F0502020204030204" pitchFamily="34" charset="0"/>
                <a:ea typeface="Calibri"/>
                <a:cs typeface="Calibri" panose="020F0502020204030204" pitchFamily="34" charset="0"/>
                <a:sym typeface="Calibri"/>
              </a:rPr>
              <a:t>.</a:t>
            </a:r>
          </a:p>
        </p:txBody>
      </p:sp>
      <p:cxnSp>
        <p:nvCxnSpPr>
          <p:cNvPr id="13" name="Google Shape;170;p23">
            <a:extLst>
              <a:ext uri="{FF2B5EF4-FFF2-40B4-BE49-F238E27FC236}">
                <a16:creationId xmlns:a16="http://schemas.microsoft.com/office/drawing/2014/main" id="{B4D21204-8C74-48F9-8ADC-D291D12F7941}"/>
              </a:ext>
            </a:extLst>
          </p:cNvPr>
          <p:cNvCxnSpPr/>
          <p:nvPr/>
        </p:nvCxnSpPr>
        <p:spPr>
          <a:xfrm>
            <a:off x="776506" y="4675553"/>
            <a:ext cx="5760000" cy="0"/>
          </a:xfrm>
          <a:prstGeom prst="straightConnector1">
            <a:avLst/>
          </a:prstGeom>
          <a:noFill/>
          <a:ln w="9525" cap="flat" cmpd="sng">
            <a:solidFill>
              <a:srgbClr val="9CB6E7"/>
            </a:solidFill>
            <a:prstDash val="solid"/>
            <a:round/>
            <a:headEnd type="none" w="sm" len="sm"/>
            <a:tailEnd type="none" w="sm" len="sm"/>
          </a:ln>
        </p:spPr>
      </p:cxnSp>
      <p:cxnSp>
        <p:nvCxnSpPr>
          <p:cNvPr id="14" name="Google Shape;170;p23">
            <a:extLst>
              <a:ext uri="{FF2B5EF4-FFF2-40B4-BE49-F238E27FC236}">
                <a16:creationId xmlns:a16="http://schemas.microsoft.com/office/drawing/2014/main" id="{92C077D4-4A1B-4E09-87CF-7DE455EFFEDD}"/>
              </a:ext>
            </a:extLst>
          </p:cNvPr>
          <p:cNvCxnSpPr/>
          <p:nvPr/>
        </p:nvCxnSpPr>
        <p:spPr>
          <a:xfrm>
            <a:off x="776506" y="6416576"/>
            <a:ext cx="5760000" cy="0"/>
          </a:xfrm>
          <a:prstGeom prst="straightConnector1">
            <a:avLst/>
          </a:prstGeom>
          <a:noFill/>
          <a:ln w="9525" cap="flat" cmpd="sng">
            <a:solidFill>
              <a:srgbClr val="9CB6E7"/>
            </a:solidFill>
            <a:prstDash val="solid"/>
            <a:round/>
            <a:headEnd type="none" w="sm" len="sm"/>
            <a:tailEnd type="none" w="sm" len="sm"/>
          </a:ln>
        </p:spPr>
      </p:cxnSp>
      <p:cxnSp>
        <p:nvCxnSpPr>
          <p:cNvPr id="15" name="Google Shape;170;p23">
            <a:extLst>
              <a:ext uri="{FF2B5EF4-FFF2-40B4-BE49-F238E27FC236}">
                <a16:creationId xmlns:a16="http://schemas.microsoft.com/office/drawing/2014/main" id="{07C19238-C583-4D15-A7AC-28006B81BEB8}"/>
              </a:ext>
            </a:extLst>
          </p:cNvPr>
          <p:cNvCxnSpPr/>
          <p:nvPr/>
        </p:nvCxnSpPr>
        <p:spPr>
          <a:xfrm>
            <a:off x="776506" y="5546064"/>
            <a:ext cx="5760000" cy="0"/>
          </a:xfrm>
          <a:prstGeom prst="straightConnector1">
            <a:avLst/>
          </a:prstGeom>
          <a:noFill/>
          <a:ln w="9525" cap="flat" cmpd="sng">
            <a:solidFill>
              <a:srgbClr val="9CB6E7"/>
            </a:solidFill>
            <a:prstDash val="solid"/>
            <a:round/>
            <a:headEnd type="none" w="sm" len="sm"/>
            <a:tailEnd type="none" w="sm" len="sm"/>
          </a:ln>
        </p:spPr>
      </p:cxnSp>
      <p:pic>
        <p:nvPicPr>
          <p:cNvPr id="3" name="Gráfico 2">
            <a:extLst>
              <a:ext uri="{FF2B5EF4-FFF2-40B4-BE49-F238E27FC236}">
                <a16:creationId xmlns:a16="http://schemas.microsoft.com/office/drawing/2014/main" id="{7BA0AF38-F49F-450E-889B-F292BF0F171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56000" y="1974196"/>
            <a:ext cx="2957707" cy="2714804"/>
          </a:xfrm>
          <a:prstGeom prst="rect">
            <a:avLst/>
          </a:prstGeom>
        </p:spPr>
      </p:pic>
      <p:sp>
        <p:nvSpPr>
          <p:cNvPr id="10" name="Google Shape;169;p23"/>
          <p:cNvSpPr txBox="1"/>
          <p:nvPr/>
        </p:nvSpPr>
        <p:spPr>
          <a:xfrm>
            <a:off x="323568" y="2545135"/>
            <a:ext cx="6720000" cy="960000"/>
          </a:xfrm>
          <a:prstGeom prst="rect">
            <a:avLst/>
          </a:prstGeom>
          <a:noFill/>
          <a:ln>
            <a:noFill/>
          </a:ln>
        </p:spPr>
        <p:txBody>
          <a:bodyPr spcFirstLastPara="1" wrap="square" lIns="91433" tIns="45700" rIns="91433" bIns="45700" anchor="ctr" anchorCtr="0">
            <a:noAutofit/>
          </a:bodyPr>
          <a:lstStyle/>
          <a:p>
            <a:pPr algn="ctr" defTabSz="914377">
              <a:buClr>
                <a:srgbClr val="FFFFFF"/>
              </a:buClr>
              <a:buSzPts val="1400"/>
            </a:pPr>
            <a:r>
              <a:rPr lang="es-CO" sz="9600" b="1">
                <a:solidFill>
                  <a:srgbClr val="1652B6"/>
                </a:solidFill>
                <a:ea typeface="Calibri"/>
                <a:cs typeface="Calibri"/>
                <a:sym typeface="Calibri"/>
              </a:rPr>
              <a:t>¡GRACIAS!</a:t>
            </a:r>
            <a:endParaRPr sz="2400">
              <a:solidFill>
                <a:srgbClr val="1652B6"/>
              </a:solidFill>
            </a:endParaRPr>
          </a:p>
        </p:txBody>
      </p:sp>
    </p:spTree>
    <p:extLst>
      <p:ext uri="{BB962C8B-B14F-4D97-AF65-F5344CB8AC3E}">
        <p14:creationId xmlns:p14="http://schemas.microsoft.com/office/powerpoint/2010/main" val="2957884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8" name="Google Shape;125;p19">
            <a:extLst>
              <a:ext uri="{FF2B5EF4-FFF2-40B4-BE49-F238E27FC236}">
                <a16:creationId xmlns:a16="http://schemas.microsoft.com/office/drawing/2014/main" id="{8CB68C41-B86A-41DA-98EE-80C5D3DB9C16}"/>
              </a:ext>
            </a:extLst>
          </p:cNvPr>
          <p:cNvSpPr txBox="1"/>
          <p:nvPr/>
        </p:nvSpPr>
        <p:spPr>
          <a:xfrm>
            <a:off x="1032000" y="4689000"/>
            <a:ext cx="5303136" cy="1502826"/>
          </a:xfrm>
          <a:prstGeom prst="rect">
            <a:avLst/>
          </a:prstGeom>
          <a:noFill/>
          <a:ln>
            <a:noFill/>
          </a:ln>
        </p:spPr>
        <p:txBody>
          <a:bodyPr spcFirstLastPara="1" wrap="square" lIns="91433" tIns="45700" rIns="91433" bIns="45700" anchor="t"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2100"/>
              <a:buFontTx/>
              <a:buNone/>
              <a:tabLst/>
              <a:defRPr/>
            </a:pPr>
            <a:r>
              <a:rPr kumimoji="0" lang="es-CO" sz="2400" b="1" i="0" u="none" strike="noStrike" kern="1200" cap="none" spc="0" normalizeH="0" baseline="0" noProof="0" dirty="0">
                <a:ln>
                  <a:noFill/>
                </a:ln>
                <a:solidFill>
                  <a:srgbClr val="0652E2"/>
                </a:solidFill>
                <a:effectLst/>
                <a:uLnTx/>
                <a:uFillTx/>
                <a:latin typeface="Calibri" panose="020F0502020204030204" pitchFamily="34" charset="0"/>
                <a:ea typeface="Calibri"/>
                <a:cs typeface="Calibri" panose="020F0502020204030204" pitchFamily="34" charset="0"/>
                <a:sym typeface="Calibri"/>
              </a:rPr>
              <a:t>Prueba Saber 11 Calendario</a:t>
            </a:r>
            <a:r>
              <a:rPr kumimoji="0" lang="es-CO" sz="2400" b="1" i="0" u="none" strike="noStrike" kern="1200" cap="none" spc="0" normalizeH="0" noProof="0" dirty="0">
                <a:ln>
                  <a:noFill/>
                </a:ln>
                <a:solidFill>
                  <a:srgbClr val="0652E2"/>
                </a:solidFill>
                <a:effectLst/>
                <a:uLnTx/>
                <a:uFillTx/>
                <a:latin typeface="Calibri" panose="020F0502020204030204" pitchFamily="34" charset="0"/>
                <a:ea typeface="Calibri"/>
                <a:cs typeface="Calibri" panose="020F0502020204030204" pitchFamily="34" charset="0"/>
                <a:sym typeface="Calibri"/>
              </a:rPr>
              <a:t> A </a:t>
            </a:r>
            <a:r>
              <a:rPr kumimoji="0" lang="es-CO" sz="2400" b="1" i="0" u="none" strike="noStrike" kern="1200" cap="none" spc="0" normalizeH="0" baseline="0" noProof="0" dirty="0">
                <a:ln>
                  <a:noFill/>
                </a:ln>
                <a:solidFill>
                  <a:srgbClr val="0652E2"/>
                </a:solidFill>
                <a:effectLst/>
                <a:uLnTx/>
                <a:uFillTx/>
                <a:latin typeface="Calibri" panose="020F0502020204030204" pitchFamily="34" charset="0"/>
                <a:ea typeface="Calibri"/>
                <a:cs typeface="Calibri" panose="020F0502020204030204" pitchFamily="34" charset="0"/>
                <a:sym typeface="Calibri"/>
              </a:rPr>
              <a:t>y </a:t>
            </a:r>
          </a:p>
          <a:p>
            <a:pPr marL="0" marR="0" lvl="0" indent="0" algn="ctr" defTabSz="914400" rtl="0" eaLnBrk="1" fontAlgn="auto" latinLnBrk="0" hangingPunct="1">
              <a:lnSpc>
                <a:spcPct val="100000"/>
              </a:lnSpc>
              <a:spcBef>
                <a:spcPts val="0"/>
              </a:spcBef>
              <a:spcAft>
                <a:spcPts val="0"/>
              </a:spcAft>
              <a:buClr>
                <a:srgbClr val="FFFFFF"/>
              </a:buClr>
              <a:buSzPts val="2100"/>
              <a:buFontTx/>
              <a:buNone/>
              <a:tabLst/>
              <a:defRPr/>
            </a:pPr>
            <a:r>
              <a:rPr kumimoji="0" lang="es-CO" sz="2400" b="1" i="0" u="none" strike="noStrike" kern="1200" cap="none" spc="0" normalizeH="0" baseline="0" noProof="0" dirty="0">
                <a:ln>
                  <a:noFill/>
                </a:ln>
                <a:solidFill>
                  <a:srgbClr val="0652E2"/>
                </a:solidFill>
                <a:effectLst/>
                <a:uLnTx/>
                <a:uFillTx/>
                <a:latin typeface="Calibri" panose="020F0502020204030204" pitchFamily="34" charset="0"/>
                <a:ea typeface="Calibri"/>
                <a:cs typeface="Calibri" panose="020F0502020204030204" pitchFamily="34" charset="0"/>
                <a:sym typeface="Calibri"/>
              </a:rPr>
              <a:t>Validación General en un solo Examen</a:t>
            </a:r>
            <a:endParaRPr kumimoji="0" lang="es-CO" sz="2400" b="1" i="0" u="none" strike="noStrike" kern="1200" cap="none" spc="0" normalizeH="0" baseline="0" noProof="0" dirty="0">
              <a:ln>
                <a:noFill/>
              </a:ln>
              <a:solidFill>
                <a:srgbClr val="0652E2"/>
              </a:solidFill>
              <a:effectLst/>
              <a:uLnTx/>
              <a:uFillTx/>
              <a:latin typeface="Calibri" panose="020F0502020204030204" pitchFamily="34" charset="0"/>
              <a:ea typeface="+mn-ea"/>
              <a:cs typeface="Calibri" panose="020F0502020204030204" pitchFamily="34" charset="0"/>
              <a:sym typeface="Arial"/>
            </a:endParaRPr>
          </a:p>
          <a:p>
            <a:pPr marL="0" marR="0" lvl="0" indent="0" algn="ctr" defTabSz="914400" rtl="0" eaLnBrk="1" fontAlgn="auto" latinLnBrk="0" hangingPunct="1">
              <a:lnSpc>
                <a:spcPct val="100000"/>
              </a:lnSpc>
              <a:spcBef>
                <a:spcPts val="0"/>
              </a:spcBef>
              <a:spcAft>
                <a:spcPts val="0"/>
              </a:spcAft>
              <a:buClr>
                <a:srgbClr val="FFFFFF"/>
              </a:buClr>
              <a:buSzPts val="2100"/>
              <a:buFontTx/>
              <a:buNone/>
              <a:tabLst/>
              <a:defRPr/>
            </a:pPr>
            <a:endParaRPr kumimoji="0" lang="es-CO" sz="2400" b="1" i="0" u="none" strike="noStrike" kern="1200" cap="none" spc="0" normalizeH="0" baseline="0" noProof="0" dirty="0">
              <a:ln>
                <a:noFill/>
              </a:ln>
              <a:solidFill>
                <a:srgbClr val="0652E2"/>
              </a:solidFill>
              <a:effectLst/>
              <a:uLnTx/>
              <a:uFillTx/>
              <a:latin typeface="Calibri" panose="020F0502020204030204" pitchFamily="34" charset="0"/>
              <a:ea typeface="Calibri"/>
              <a:cs typeface="Calibri" panose="020F0502020204030204" pitchFamily="34" charset="0"/>
              <a:sym typeface="Calibri"/>
            </a:endParaRPr>
          </a:p>
          <a:p>
            <a:pPr marL="0" marR="0" lvl="0" indent="0" algn="ctr" defTabSz="914400" rtl="0" eaLnBrk="1" fontAlgn="auto" latinLnBrk="0" hangingPunct="1">
              <a:lnSpc>
                <a:spcPct val="100000"/>
              </a:lnSpc>
              <a:spcBef>
                <a:spcPts val="0"/>
              </a:spcBef>
              <a:spcAft>
                <a:spcPts val="0"/>
              </a:spcAft>
              <a:buClr>
                <a:srgbClr val="FFFFFF"/>
              </a:buClr>
              <a:buSzPts val="2100"/>
              <a:buFontTx/>
              <a:buNone/>
              <a:tabLst/>
              <a:defRPr/>
            </a:pPr>
            <a:r>
              <a:rPr kumimoji="0" lang="es-CO" sz="2400" b="1" i="0" u="none" strike="noStrike" kern="1200" cap="none" spc="0" normalizeH="0" baseline="0" noProof="0" dirty="0">
                <a:ln>
                  <a:noFill/>
                </a:ln>
                <a:solidFill>
                  <a:srgbClr val="0652E2"/>
                </a:solidFill>
                <a:effectLst/>
                <a:uLnTx/>
                <a:uFillTx/>
                <a:latin typeface="Calibri" panose="020F0502020204030204" pitchFamily="34" charset="0"/>
                <a:ea typeface="Calibri"/>
                <a:cs typeface="Calibri" panose="020F0502020204030204" pitchFamily="34" charset="0"/>
                <a:sym typeface="Calibri"/>
              </a:rPr>
              <a:t>Aplicación: 7</a:t>
            </a:r>
            <a:r>
              <a:rPr kumimoji="0" lang="es-CO" sz="2400" b="1" i="0" u="none" strike="noStrike" kern="1200" cap="none" spc="0" normalizeH="0" noProof="0" dirty="0">
                <a:ln>
                  <a:noFill/>
                </a:ln>
                <a:solidFill>
                  <a:srgbClr val="0652E2"/>
                </a:solidFill>
                <a:effectLst/>
                <a:uLnTx/>
                <a:uFillTx/>
                <a:latin typeface="Calibri" panose="020F0502020204030204" pitchFamily="34" charset="0"/>
                <a:ea typeface="Calibri"/>
                <a:cs typeface="Calibri" panose="020F0502020204030204" pitchFamily="34" charset="0"/>
                <a:sym typeface="Calibri"/>
              </a:rPr>
              <a:t> y </a:t>
            </a:r>
            <a:r>
              <a:rPr kumimoji="0" lang="es-CO" sz="2400" b="1" i="0" u="none" strike="noStrike" kern="1200" cap="none" spc="0" normalizeH="0" baseline="0" noProof="0" dirty="0">
                <a:ln>
                  <a:noFill/>
                </a:ln>
                <a:solidFill>
                  <a:srgbClr val="0652E2"/>
                </a:solidFill>
                <a:effectLst/>
                <a:uLnTx/>
                <a:uFillTx/>
                <a:latin typeface="Calibri" panose="020F0502020204030204" pitchFamily="34" charset="0"/>
                <a:ea typeface="Calibri"/>
                <a:cs typeface="Calibri" panose="020F0502020204030204" pitchFamily="34" charset="0"/>
                <a:sym typeface="Calibri"/>
              </a:rPr>
              <a:t>8 de noviembre de 2020</a:t>
            </a:r>
            <a:endParaRPr kumimoji="0" sz="2400" b="1" i="0" u="none" strike="noStrike" kern="1200" cap="none" spc="0" normalizeH="0" baseline="0" noProof="0" dirty="0">
              <a:ln>
                <a:noFill/>
              </a:ln>
              <a:solidFill>
                <a:srgbClr val="0652E2"/>
              </a:solidFill>
              <a:effectLst/>
              <a:uLnTx/>
              <a:uFillTx/>
              <a:latin typeface="Calibri" panose="020F0502020204030204" pitchFamily="34" charset="0"/>
              <a:ea typeface="Calibri"/>
              <a:cs typeface="Calibri" panose="020F0502020204030204" pitchFamily="34" charset="0"/>
              <a:sym typeface="Calibri"/>
            </a:endParaRPr>
          </a:p>
        </p:txBody>
      </p:sp>
      <p:sp>
        <p:nvSpPr>
          <p:cNvPr id="9" name="Google Shape;126;p19">
            <a:extLst>
              <a:ext uri="{FF2B5EF4-FFF2-40B4-BE49-F238E27FC236}">
                <a16:creationId xmlns:a16="http://schemas.microsoft.com/office/drawing/2014/main" id="{C87530C6-0C8F-4CE7-8375-83DA7BA25424}"/>
              </a:ext>
            </a:extLst>
          </p:cNvPr>
          <p:cNvSpPr txBox="1">
            <a:spLocks/>
          </p:cNvSpPr>
          <p:nvPr/>
        </p:nvSpPr>
        <p:spPr>
          <a:xfrm>
            <a:off x="263568" y="2158359"/>
            <a:ext cx="6840000" cy="1800000"/>
          </a:xfrm>
          <a:prstGeom prst="rect">
            <a:avLst/>
          </a:prstGeom>
          <a:noFill/>
          <a:ln>
            <a:noFill/>
          </a:ln>
        </p:spPr>
        <p:txBody>
          <a:bodyPr spcFirstLastPara="1" vert="horz" wrap="square" lIns="91433" tIns="45700" rIns="91433" bIns="45700" rtlCol="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4000" b="0" i="0" u="none" strike="noStrike" cap="none">
                <a:solidFill>
                  <a:srgbClr val="0054BC"/>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s-ES" sz="4400" b="1" kern="0" dirty="0">
                <a:solidFill>
                  <a:srgbClr val="1652B6"/>
                </a:solidFill>
                <a:ea typeface="Verdana"/>
                <a:cs typeface="Calibri"/>
              </a:rPr>
              <a:t>Bioseguridad</a:t>
            </a:r>
            <a:br>
              <a:rPr lang="es-ES" sz="4400" b="1" kern="0" dirty="0">
                <a:solidFill>
                  <a:srgbClr val="1652B6"/>
                </a:solidFill>
                <a:ea typeface="Verdana"/>
                <a:cs typeface="Calibri"/>
              </a:rPr>
            </a:br>
            <a:r>
              <a:rPr lang="es-ES" sz="4400" b="1" kern="0" dirty="0">
                <a:solidFill>
                  <a:srgbClr val="1652B6"/>
                </a:solidFill>
                <a:ea typeface="Verdana"/>
                <a:cs typeface="Calibri"/>
              </a:rPr>
              <a:t>para la aplicación</a:t>
            </a:r>
            <a:r>
              <a:rPr kumimoji="0" lang="es-ES" sz="4400" b="1" i="0" u="none" strike="noStrike" kern="0" cap="none" spc="0" normalizeH="0" baseline="0" noProof="0" dirty="0">
                <a:ln>
                  <a:noFill/>
                </a:ln>
                <a:solidFill>
                  <a:srgbClr val="1652B6"/>
                </a:solidFill>
                <a:effectLst/>
                <a:uLnTx/>
                <a:uFillTx/>
                <a:latin typeface="Calibri"/>
                <a:ea typeface="Verdana"/>
                <a:cs typeface="Calibri"/>
                <a:sym typeface="Arial"/>
              </a:rPr>
              <a:t> </a:t>
            </a:r>
            <a:endParaRPr lang="es-ES" sz="4400" b="1" i="0" u="none" strike="noStrike" kern="0" cap="none" spc="0" normalizeH="0" baseline="0" noProof="0" dirty="0">
              <a:ln>
                <a:noFill/>
              </a:ln>
              <a:solidFill>
                <a:srgbClr val="1652B6"/>
              </a:solidFill>
              <a:effectLst/>
              <a:uLnTx/>
              <a:uFillTx/>
              <a:latin typeface="Calibri"/>
              <a:ea typeface="Verdana" panose="020B0604030504040204" pitchFamily="34" charset="0"/>
              <a:cs typeface="Calibri" panose="020F0502020204030204" pitchFamily="34" charset="0"/>
            </a:endParaRPr>
          </a:p>
        </p:txBody>
      </p:sp>
      <p:cxnSp>
        <p:nvCxnSpPr>
          <p:cNvPr id="13" name="Google Shape;170;p23">
            <a:extLst>
              <a:ext uri="{FF2B5EF4-FFF2-40B4-BE49-F238E27FC236}">
                <a16:creationId xmlns:a16="http://schemas.microsoft.com/office/drawing/2014/main" id="{B4D21204-8C74-48F9-8ADC-D291D12F7941}"/>
              </a:ext>
            </a:extLst>
          </p:cNvPr>
          <p:cNvCxnSpPr/>
          <p:nvPr/>
        </p:nvCxnSpPr>
        <p:spPr>
          <a:xfrm>
            <a:off x="1031999" y="4689000"/>
            <a:ext cx="5280000" cy="0"/>
          </a:xfrm>
          <a:prstGeom prst="straightConnector1">
            <a:avLst/>
          </a:prstGeom>
          <a:noFill/>
          <a:ln w="9525" cap="flat" cmpd="sng">
            <a:solidFill>
              <a:srgbClr val="9CB6E7"/>
            </a:solidFill>
            <a:prstDash val="solid"/>
            <a:round/>
            <a:headEnd type="none" w="sm" len="sm"/>
            <a:tailEnd type="none" w="sm" len="sm"/>
          </a:ln>
        </p:spPr>
      </p:cxnSp>
      <p:cxnSp>
        <p:nvCxnSpPr>
          <p:cNvPr id="14" name="Google Shape;170;p23">
            <a:extLst>
              <a:ext uri="{FF2B5EF4-FFF2-40B4-BE49-F238E27FC236}">
                <a16:creationId xmlns:a16="http://schemas.microsoft.com/office/drawing/2014/main" id="{92C077D4-4A1B-4E09-87CF-7DE455EFFEDD}"/>
              </a:ext>
            </a:extLst>
          </p:cNvPr>
          <p:cNvCxnSpPr/>
          <p:nvPr/>
        </p:nvCxnSpPr>
        <p:spPr>
          <a:xfrm>
            <a:off x="1031999" y="6309000"/>
            <a:ext cx="5280000" cy="0"/>
          </a:xfrm>
          <a:prstGeom prst="straightConnector1">
            <a:avLst/>
          </a:prstGeom>
          <a:noFill/>
          <a:ln w="9525" cap="flat" cmpd="sng">
            <a:solidFill>
              <a:srgbClr val="9CB6E7"/>
            </a:solidFill>
            <a:prstDash val="solid"/>
            <a:round/>
            <a:headEnd type="none" w="sm" len="sm"/>
            <a:tailEnd type="none" w="sm" len="sm"/>
          </a:ln>
        </p:spPr>
      </p:cxnSp>
      <p:cxnSp>
        <p:nvCxnSpPr>
          <p:cNvPr id="15" name="Google Shape;170;p23">
            <a:extLst>
              <a:ext uri="{FF2B5EF4-FFF2-40B4-BE49-F238E27FC236}">
                <a16:creationId xmlns:a16="http://schemas.microsoft.com/office/drawing/2014/main" id="{07C19238-C583-4D15-A7AC-28006B81BEB8}"/>
              </a:ext>
            </a:extLst>
          </p:cNvPr>
          <p:cNvCxnSpPr/>
          <p:nvPr/>
        </p:nvCxnSpPr>
        <p:spPr>
          <a:xfrm>
            <a:off x="1031999" y="5578358"/>
            <a:ext cx="5280000" cy="0"/>
          </a:xfrm>
          <a:prstGeom prst="straightConnector1">
            <a:avLst/>
          </a:prstGeom>
          <a:noFill/>
          <a:ln w="9525" cap="flat" cmpd="sng">
            <a:solidFill>
              <a:srgbClr val="9CB6E7"/>
            </a:solidFill>
            <a:prstDash val="solid"/>
            <a:round/>
            <a:headEnd type="none" w="sm" len="sm"/>
            <a:tailEnd type="none" w="sm" len="sm"/>
          </a:ln>
        </p:spPr>
      </p:cxnSp>
      <p:pic>
        <p:nvPicPr>
          <p:cNvPr id="3" name="Gráfico 2">
            <a:extLst>
              <a:ext uri="{FF2B5EF4-FFF2-40B4-BE49-F238E27FC236}">
                <a16:creationId xmlns:a16="http://schemas.microsoft.com/office/drawing/2014/main" id="{7BA0AF38-F49F-450E-889B-F292BF0F171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56000" y="2017328"/>
            <a:ext cx="2957707" cy="2714804"/>
          </a:xfrm>
          <a:prstGeom prst="rect">
            <a:avLst/>
          </a:prstGeom>
        </p:spPr>
      </p:pic>
    </p:spTree>
    <p:extLst>
      <p:ext uri="{BB962C8B-B14F-4D97-AF65-F5344CB8AC3E}">
        <p14:creationId xmlns:p14="http://schemas.microsoft.com/office/powerpoint/2010/main" val="2847775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a:t>Kit de bioseguridad para alistamiento de sitio</a:t>
            </a:r>
          </a:p>
        </p:txBody>
      </p:sp>
      <p:sp>
        <p:nvSpPr>
          <p:cNvPr id="3" name="Rectángulo redondeado 2"/>
          <p:cNvSpPr/>
          <p:nvPr/>
        </p:nvSpPr>
        <p:spPr>
          <a:xfrm rot="5400000">
            <a:off x="2519527" y="1684961"/>
            <a:ext cx="1009823" cy="1951630"/>
          </a:xfrm>
          <a:prstGeom prst="roundRect">
            <a:avLst/>
          </a:prstGeom>
          <a:noFill/>
          <a:ln>
            <a:solidFill>
              <a:srgbClr val="1652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Elipse 3"/>
          <p:cNvSpPr/>
          <p:nvPr/>
        </p:nvSpPr>
        <p:spPr>
          <a:xfrm>
            <a:off x="2205572" y="3273247"/>
            <a:ext cx="1637732" cy="16377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ángulo 4"/>
          <p:cNvSpPr/>
          <p:nvPr/>
        </p:nvSpPr>
        <p:spPr>
          <a:xfrm>
            <a:off x="838030" y="4198053"/>
            <a:ext cx="723331" cy="223375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ángulo 5"/>
          <p:cNvSpPr/>
          <p:nvPr/>
        </p:nvSpPr>
        <p:spPr>
          <a:xfrm>
            <a:off x="838030" y="1762827"/>
            <a:ext cx="723331" cy="223375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30368" y="1527907"/>
            <a:ext cx="1069200" cy="1069200"/>
          </a:xfrm>
          <a:prstGeom prst="rect">
            <a:avLst/>
          </a:prstGeom>
        </p:spPr>
      </p:pic>
      <p:sp>
        <p:nvSpPr>
          <p:cNvPr id="8" name="Rectángulo 7"/>
          <p:cNvSpPr/>
          <p:nvPr/>
        </p:nvSpPr>
        <p:spPr>
          <a:xfrm rot="16200000">
            <a:off x="290275" y="2510371"/>
            <a:ext cx="1803507" cy="738664"/>
          </a:xfrm>
          <a:prstGeom prst="rect">
            <a:avLst/>
          </a:prstGeom>
        </p:spPr>
        <p:txBody>
          <a:bodyPr wrap="none">
            <a:spAutoFit/>
          </a:bodyPr>
          <a:lstStyle/>
          <a:p>
            <a:pPr lvl="0" algn="ctr">
              <a:buClr>
                <a:srgbClr val="000000"/>
              </a:buClr>
              <a:buSzPts val="1400"/>
            </a:pPr>
            <a:r>
              <a:rPr lang="es-MX" sz="1400" b="1">
                <a:solidFill>
                  <a:srgbClr val="1652B6"/>
                </a:solidFill>
                <a:sym typeface="Calibri"/>
              </a:rPr>
              <a:t>Kit de bioseguridad</a:t>
            </a:r>
          </a:p>
          <a:p>
            <a:pPr lvl="0" algn="ctr">
              <a:buClr>
                <a:srgbClr val="000000"/>
              </a:buClr>
              <a:buSzPts val="1400"/>
            </a:pPr>
            <a:r>
              <a:rPr lang="es-MX" sz="1400">
                <a:solidFill>
                  <a:srgbClr val="1652B6"/>
                </a:solidFill>
                <a:sym typeface="Calibri"/>
              </a:rPr>
              <a:t>que será enviado a los</a:t>
            </a:r>
          </a:p>
          <a:p>
            <a:pPr lvl="0" algn="ctr">
              <a:buClr>
                <a:srgbClr val="000000"/>
              </a:buClr>
              <a:buSzPts val="1400"/>
            </a:pPr>
            <a:r>
              <a:rPr lang="es-MX" sz="1400">
                <a:solidFill>
                  <a:srgbClr val="1652B6"/>
                </a:solidFill>
                <a:sym typeface="Calibri"/>
              </a:rPr>
              <a:t>sitios de aplicación</a:t>
            </a:r>
          </a:p>
        </p:txBody>
      </p:sp>
      <p:sp>
        <p:nvSpPr>
          <p:cNvPr id="9" name="Rectángulo 8"/>
          <p:cNvSpPr/>
          <p:nvPr/>
        </p:nvSpPr>
        <p:spPr>
          <a:xfrm rot="16200000">
            <a:off x="42517" y="4945597"/>
            <a:ext cx="2299027" cy="738664"/>
          </a:xfrm>
          <a:prstGeom prst="rect">
            <a:avLst/>
          </a:prstGeom>
        </p:spPr>
        <p:txBody>
          <a:bodyPr wrap="none">
            <a:spAutoFit/>
          </a:bodyPr>
          <a:lstStyle/>
          <a:p>
            <a:pPr lvl="0" algn="ctr">
              <a:buClr>
                <a:srgbClr val="000000"/>
              </a:buClr>
              <a:buSzPts val="1400"/>
            </a:pPr>
            <a:r>
              <a:rPr lang="es-MX" sz="1400" b="1">
                <a:solidFill>
                  <a:srgbClr val="1652B6"/>
                </a:solidFill>
                <a:sym typeface="Calibri"/>
              </a:rPr>
              <a:t>Responsables</a:t>
            </a:r>
          </a:p>
          <a:p>
            <a:pPr lvl="0" algn="ctr">
              <a:buClr>
                <a:srgbClr val="000000"/>
              </a:buClr>
              <a:buSzPts val="1400"/>
            </a:pPr>
            <a:r>
              <a:rPr lang="es-MX" sz="1400">
                <a:solidFill>
                  <a:srgbClr val="1652B6"/>
                </a:solidFill>
                <a:sym typeface="Calibri"/>
              </a:rPr>
              <a:t>de cumplir y hacer cumplir</a:t>
            </a:r>
          </a:p>
          <a:p>
            <a:pPr lvl="0" algn="ctr">
              <a:buClr>
                <a:srgbClr val="000000"/>
              </a:buClr>
              <a:buSzPts val="1400"/>
            </a:pPr>
            <a:r>
              <a:rPr lang="es-MX" sz="1400">
                <a:solidFill>
                  <a:srgbClr val="1652B6"/>
                </a:solidFill>
                <a:sym typeface="Calibri"/>
              </a:rPr>
              <a:t>las medidas de bioseguridad</a:t>
            </a:r>
          </a:p>
        </p:txBody>
      </p:sp>
      <p:cxnSp>
        <p:nvCxnSpPr>
          <p:cNvPr id="10" name="Conector recto 9"/>
          <p:cNvCxnSpPr/>
          <p:nvPr/>
        </p:nvCxnSpPr>
        <p:spPr>
          <a:xfrm>
            <a:off x="822696" y="4092113"/>
            <a:ext cx="738665" cy="0"/>
          </a:xfrm>
          <a:prstGeom prst="line">
            <a:avLst/>
          </a:prstGeom>
          <a:ln w="28575">
            <a:solidFill>
              <a:srgbClr val="1652B6"/>
            </a:solidFill>
            <a:prstDash val="sysDash"/>
          </a:ln>
        </p:spPr>
        <p:style>
          <a:lnRef idx="1">
            <a:schemeClr val="accent1"/>
          </a:lnRef>
          <a:fillRef idx="0">
            <a:schemeClr val="accent1"/>
          </a:fillRef>
          <a:effectRef idx="0">
            <a:schemeClr val="accent1"/>
          </a:effectRef>
          <a:fontRef idx="minor">
            <a:schemeClr val="tx1"/>
          </a:fontRef>
        </p:style>
      </p:cxnSp>
      <p:cxnSp>
        <p:nvCxnSpPr>
          <p:cNvPr id="11" name="Conector recto 10"/>
          <p:cNvCxnSpPr/>
          <p:nvPr/>
        </p:nvCxnSpPr>
        <p:spPr>
          <a:xfrm flipV="1">
            <a:off x="3024439" y="3165684"/>
            <a:ext cx="0" cy="232696"/>
          </a:xfrm>
          <a:prstGeom prst="line">
            <a:avLst/>
          </a:prstGeom>
          <a:ln w="28575">
            <a:solidFill>
              <a:srgbClr val="1652B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2" name="Elipse 11"/>
          <p:cNvSpPr/>
          <p:nvPr/>
        </p:nvSpPr>
        <p:spPr>
          <a:xfrm>
            <a:off x="7894416" y="3357231"/>
            <a:ext cx="1637732" cy="16377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ángulo redondeado 12"/>
          <p:cNvSpPr/>
          <p:nvPr/>
        </p:nvSpPr>
        <p:spPr>
          <a:xfrm rot="5400000">
            <a:off x="2749771" y="4583468"/>
            <a:ext cx="549336" cy="1951630"/>
          </a:xfrm>
          <a:prstGeom prst="roundRect">
            <a:avLst/>
          </a:prstGeom>
          <a:noFill/>
          <a:ln>
            <a:solidFill>
              <a:srgbClr val="1652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ángulo 13"/>
          <p:cNvSpPr/>
          <p:nvPr/>
        </p:nvSpPr>
        <p:spPr>
          <a:xfrm>
            <a:off x="2442402" y="5308683"/>
            <a:ext cx="1164070" cy="445241"/>
          </a:xfrm>
          <a:prstGeom prst="rect">
            <a:avLst/>
          </a:prstGeom>
        </p:spPr>
        <p:txBody>
          <a:bodyPr wrap="square" lIns="36000" tIns="36000" rIns="36000" bIns="36000" anchor="ctr" anchorCtr="0">
            <a:spAutoFit/>
          </a:bodyPr>
          <a:lstStyle/>
          <a:p>
            <a:pPr algn="ctr">
              <a:lnSpc>
                <a:spcPct val="150000"/>
              </a:lnSpc>
              <a:spcBef>
                <a:spcPts val="0"/>
              </a:spcBef>
              <a:buClr>
                <a:srgbClr val="073763"/>
              </a:buClr>
              <a:buSzPct val="50000"/>
            </a:pPr>
            <a:r>
              <a:rPr lang="es-MX"/>
              <a:t>Auxiliares</a:t>
            </a:r>
          </a:p>
        </p:txBody>
      </p:sp>
      <p:cxnSp>
        <p:nvCxnSpPr>
          <p:cNvPr id="15" name="Conector recto 14"/>
          <p:cNvCxnSpPr/>
          <p:nvPr/>
        </p:nvCxnSpPr>
        <p:spPr>
          <a:xfrm flipV="1">
            <a:off x="3024439" y="4689799"/>
            <a:ext cx="0" cy="510832"/>
          </a:xfrm>
          <a:prstGeom prst="line">
            <a:avLst/>
          </a:prstGeom>
          <a:ln w="28575">
            <a:solidFill>
              <a:srgbClr val="1652B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6" name="Elipse 15"/>
          <p:cNvSpPr/>
          <p:nvPr/>
        </p:nvSpPr>
        <p:spPr>
          <a:xfrm>
            <a:off x="5049994" y="3273247"/>
            <a:ext cx="1637732" cy="1637732"/>
          </a:xfrm>
          <a:prstGeom prst="ellipse">
            <a:avLst/>
          </a:prstGeom>
          <a:solidFill>
            <a:srgbClr val="FF8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Conector recto 16"/>
          <p:cNvCxnSpPr/>
          <p:nvPr/>
        </p:nvCxnSpPr>
        <p:spPr>
          <a:xfrm flipV="1">
            <a:off x="5868861" y="3165684"/>
            <a:ext cx="0" cy="232696"/>
          </a:xfrm>
          <a:prstGeom prst="line">
            <a:avLst/>
          </a:prstGeom>
          <a:ln w="28575">
            <a:solidFill>
              <a:srgbClr val="ED6E29"/>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8" name="Rectángulo redondeado 17"/>
          <p:cNvSpPr/>
          <p:nvPr/>
        </p:nvSpPr>
        <p:spPr>
          <a:xfrm rot="5400000">
            <a:off x="5263993" y="4913668"/>
            <a:ext cx="1209736" cy="1951630"/>
          </a:xfrm>
          <a:prstGeom prst="roundRect">
            <a:avLst/>
          </a:prstGeom>
          <a:noFill/>
          <a:ln>
            <a:solidFill>
              <a:srgbClr val="ED6E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ángulo redondeado 18"/>
          <p:cNvSpPr/>
          <p:nvPr/>
        </p:nvSpPr>
        <p:spPr>
          <a:xfrm rot="5400000">
            <a:off x="5475994" y="1797003"/>
            <a:ext cx="785734" cy="1951631"/>
          </a:xfrm>
          <a:prstGeom prst="roundRect">
            <a:avLst/>
          </a:prstGeom>
          <a:noFill/>
          <a:ln>
            <a:solidFill>
              <a:srgbClr val="ED6E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uadroTexto 19"/>
          <p:cNvSpPr txBox="1"/>
          <p:nvPr/>
        </p:nvSpPr>
        <p:spPr>
          <a:xfrm>
            <a:off x="5026667" y="2405350"/>
            <a:ext cx="1684383" cy="738664"/>
          </a:xfrm>
          <a:prstGeom prst="rect">
            <a:avLst/>
          </a:prstGeom>
          <a:noFill/>
        </p:spPr>
        <p:txBody>
          <a:bodyPr wrap="square" rtlCol="0">
            <a:spAutoFit/>
          </a:bodyPr>
          <a:lstStyle/>
          <a:p>
            <a:pPr algn="ctr"/>
            <a:r>
              <a:rPr lang="es-MX" sz="1400">
                <a:solidFill>
                  <a:srgbClr val="1652B6"/>
                </a:solidFill>
                <a:sym typeface="Calibri"/>
              </a:rPr>
              <a:t>Jabón líquido,  toallas desechables y gel </a:t>
            </a:r>
            <a:r>
              <a:rPr lang="es-MX" sz="1400" err="1">
                <a:solidFill>
                  <a:srgbClr val="1652B6"/>
                </a:solidFill>
                <a:sym typeface="Calibri"/>
              </a:rPr>
              <a:t>antibacterial</a:t>
            </a:r>
            <a:endParaRPr lang="es-MX" sz="1400">
              <a:solidFill>
                <a:srgbClr val="1652B6"/>
              </a:solidFill>
              <a:sym typeface="Calibri"/>
            </a:endParaRPr>
          </a:p>
        </p:txBody>
      </p:sp>
      <p:sp>
        <p:nvSpPr>
          <p:cNvPr id="21" name="Rectángulo 20"/>
          <p:cNvSpPr/>
          <p:nvPr/>
        </p:nvSpPr>
        <p:spPr>
          <a:xfrm>
            <a:off x="5003342" y="5314522"/>
            <a:ext cx="1731034" cy="1149921"/>
          </a:xfrm>
          <a:prstGeom prst="rect">
            <a:avLst/>
          </a:prstGeom>
        </p:spPr>
        <p:txBody>
          <a:bodyPr wrap="square" lIns="36000" tIns="36000" rIns="36000" bIns="36000" anchor="ctr" anchorCtr="0">
            <a:spAutoFit/>
          </a:bodyPr>
          <a:lstStyle/>
          <a:p>
            <a:pPr marL="176213" indent="-176213" algn="ctr">
              <a:spcBef>
                <a:spcPts val="0"/>
              </a:spcBef>
              <a:buClr>
                <a:srgbClr val="ED6E29"/>
              </a:buClr>
              <a:buSzPct val="50000"/>
              <a:buFont typeface="Arial" panose="020B0604020202020204" pitchFamily="34" charset="0"/>
              <a:buChar char="▰"/>
            </a:pPr>
            <a:r>
              <a:rPr lang="es-MX" sz="1400" dirty="0"/>
              <a:t>Examinadores</a:t>
            </a:r>
          </a:p>
          <a:p>
            <a:pPr marL="176213" indent="-176213" algn="ctr">
              <a:spcBef>
                <a:spcPts val="0"/>
              </a:spcBef>
              <a:buClr>
                <a:srgbClr val="ED6E29"/>
              </a:buClr>
              <a:buSzPct val="50000"/>
              <a:buFont typeface="Arial" panose="020B0604020202020204" pitchFamily="34" charset="0"/>
              <a:buChar char="▰"/>
            </a:pPr>
            <a:r>
              <a:rPr lang="es-MX" sz="1400" dirty="0"/>
              <a:t>Examinandos </a:t>
            </a:r>
          </a:p>
          <a:p>
            <a:pPr marL="176213" indent="-176213" algn="ctr">
              <a:spcBef>
                <a:spcPts val="0"/>
              </a:spcBef>
              <a:buClr>
                <a:srgbClr val="ED6E29"/>
              </a:buClr>
              <a:buSzPct val="50000"/>
              <a:buFont typeface="Arial" panose="020B0604020202020204" pitchFamily="34" charset="0"/>
              <a:buChar char="▰"/>
            </a:pPr>
            <a:r>
              <a:rPr lang="es-MX" sz="1400" dirty="0"/>
              <a:t>Personal de apoyo a discapacitados</a:t>
            </a:r>
          </a:p>
          <a:p>
            <a:pPr marL="176213" indent="-176213" algn="ctr">
              <a:spcBef>
                <a:spcPts val="0"/>
              </a:spcBef>
              <a:buClr>
                <a:srgbClr val="ED6E29"/>
              </a:buClr>
              <a:buSzPct val="50000"/>
              <a:buFont typeface="Arial" panose="020B0604020202020204" pitchFamily="34" charset="0"/>
              <a:buChar char="▰"/>
            </a:pPr>
            <a:r>
              <a:rPr lang="es-MX" sz="1400" dirty="0"/>
              <a:t>Auxiliares</a:t>
            </a:r>
          </a:p>
        </p:txBody>
      </p:sp>
      <p:sp>
        <p:nvSpPr>
          <p:cNvPr id="22" name="Rectángulo redondeado 21"/>
          <p:cNvSpPr/>
          <p:nvPr/>
        </p:nvSpPr>
        <p:spPr>
          <a:xfrm rot="5400000">
            <a:off x="8311615" y="4710467"/>
            <a:ext cx="803333" cy="1951630"/>
          </a:xfrm>
          <a:prstGeom prst="roundRect">
            <a:avLst/>
          </a:prstGeom>
          <a:noFill/>
          <a:ln>
            <a:solidFill>
              <a:srgbClr val="1652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ángulo 22"/>
          <p:cNvSpPr/>
          <p:nvPr/>
        </p:nvSpPr>
        <p:spPr>
          <a:xfrm>
            <a:off x="7737467" y="5206800"/>
            <a:ext cx="1951630" cy="934478"/>
          </a:xfrm>
          <a:prstGeom prst="rect">
            <a:avLst/>
          </a:prstGeom>
        </p:spPr>
        <p:txBody>
          <a:bodyPr wrap="square" lIns="36000" tIns="36000" rIns="36000" bIns="36000" anchor="ctr" anchorCtr="0">
            <a:spAutoFit/>
          </a:bodyPr>
          <a:lstStyle/>
          <a:p>
            <a:pPr marL="176213" indent="-176213" algn="ctr">
              <a:spcBef>
                <a:spcPts val="0"/>
              </a:spcBef>
              <a:buClr>
                <a:srgbClr val="073763"/>
              </a:buClr>
              <a:buSzPct val="50000"/>
              <a:buFont typeface="Arial" panose="020B0604020202020204" pitchFamily="34" charset="0"/>
              <a:buChar char="▰"/>
            </a:pPr>
            <a:r>
              <a:rPr lang="es-MX" sz="1400"/>
              <a:t>Delegado</a:t>
            </a:r>
          </a:p>
          <a:p>
            <a:pPr marL="176213" indent="-176213" algn="ctr">
              <a:spcBef>
                <a:spcPts val="0"/>
              </a:spcBef>
              <a:buClr>
                <a:srgbClr val="073763"/>
              </a:buClr>
              <a:buSzPct val="50000"/>
              <a:buFont typeface="Arial" panose="020B0604020202020204" pitchFamily="34" charset="0"/>
              <a:buChar char="▰"/>
            </a:pPr>
            <a:r>
              <a:rPr lang="es-MX" sz="1400"/>
              <a:t>Coordinador de sitio y de bioseguridad</a:t>
            </a:r>
          </a:p>
          <a:p>
            <a:pPr marL="176213" indent="-176213" algn="ctr">
              <a:spcBef>
                <a:spcPts val="0"/>
              </a:spcBef>
              <a:buClr>
                <a:srgbClr val="073763"/>
              </a:buClr>
              <a:buSzPct val="50000"/>
              <a:buFont typeface="Arial" panose="020B0604020202020204" pitchFamily="34" charset="0"/>
              <a:buChar char="▰"/>
            </a:pPr>
            <a:r>
              <a:rPr lang="es-MX" sz="1400"/>
              <a:t>Auxiliares</a:t>
            </a:r>
          </a:p>
        </p:txBody>
      </p:sp>
      <p:cxnSp>
        <p:nvCxnSpPr>
          <p:cNvPr id="24" name="Conector recto 23"/>
          <p:cNvCxnSpPr/>
          <p:nvPr/>
        </p:nvCxnSpPr>
        <p:spPr>
          <a:xfrm flipV="1">
            <a:off x="5868861" y="4689799"/>
            <a:ext cx="0" cy="510832"/>
          </a:xfrm>
          <a:prstGeom prst="line">
            <a:avLst/>
          </a:prstGeom>
          <a:ln w="28575">
            <a:solidFill>
              <a:srgbClr val="ED6E29"/>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25" name="Conector recto 24"/>
          <p:cNvCxnSpPr/>
          <p:nvPr/>
        </p:nvCxnSpPr>
        <p:spPr>
          <a:xfrm flipV="1">
            <a:off x="8713282" y="4689799"/>
            <a:ext cx="0" cy="510832"/>
          </a:xfrm>
          <a:prstGeom prst="line">
            <a:avLst/>
          </a:prstGeom>
          <a:ln w="28575">
            <a:solidFill>
              <a:srgbClr val="1652B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26" name="Conector recto 25"/>
          <p:cNvCxnSpPr/>
          <p:nvPr/>
        </p:nvCxnSpPr>
        <p:spPr>
          <a:xfrm flipV="1">
            <a:off x="8718666" y="3165685"/>
            <a:ext cx="0" cy="232696"/>
          </a:xfrm>
          <a:prstGeom prst="line">
            <a:avLst/>
          </a:prstGeom>
          <a:ln w="28575">
            <a:solidFill>
              <a:srgbClr val="1652B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27" name="Rectángulo redondeado 26"/>
          <p:cNvSpPr/>
          <p:nvPr/>
        </p:nvSpPr>
        <p:spPr>
          <a:xfrm rot="5400000">
            <a:off x="8320413" y="1953953"/>
            <a:ext cx="785736" cy="1637732"/>
          </a:xfrm>
          <a:prstGeom prst="roundRect">
            <a:avLst/>
          </a:prstGeom>
          <a:noFill/>
          <a:ln>
            <a:solidFill>
              <a:srgbClr val="1652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CuadroTexto 27"/>
          <p:cNvSpPr txBox="1"/>
          <p:nvPr/>
        </p:nvSpPr>
        <p:spPr>
          <a:xfrm>
            <a:off x="7853637" y="2405350"/>
            <a:ext cx="1719284" cy="738664"/>
          </a:xfrm>
          <a:prstGeom prst="rect">
            <a:avLst/>
          </a:prstGeom>
          <a:noFill/>
        </p:spPr>
        <p:txBody>
          <a:bodyPr wrap="square" rtlCol="0">
            <a:spAutoFit/>
          </a:bodyPr>
          <a:lstStyle/>
          <a:p>
            <a:pPr lvl="0" algn="ctr">
              <a:defRPr/>
            </a:pPr>
            <a:r>
              <a:rPr lang="es-MX" sz="1400">
                <a:solidFill>
                  <a:srgbClr val="1652B6"/>
                </a:solidFill>
                <a:sym typeface="Calibri"/>
              </a:rPr>
              <a:t>Cinta amarilla para realizar la marcación</a:t>
            </a:r>
          </a:p>
          <a:p>
            <a:pPr lvl="0" algn="ctr">
              <a:defRPr/>
            </a:pPr>
            <a:r>
              <a:rPr lang="es-MX" sz="1400">
                <a:solidFill>
                  <a:srgbClr val="1652B6"/>
                </a:solidFill>
                <a:sym typeface="Calibri"/>
              </a:rPr>
              <a:t>a la entrada del sitio.</a:t>
            </a:r>
          </a:p>
        </p:txBody>
      </p:sp>
      <p:sp>
        <p:nvSpPr>
          <p:cNvPr id="29" name="CuadroTexto 28"/>
          <p:cNvSpPr txBox="1"/>
          <p:nvPr/>
        </p:nvSpPr>
        <p:spPr>
          <a:xfrm>
            <a:off x="2137573" y="2152943"/>
            <a:ext cx="1823389" cy="1015663"/>
          </a:xfrm>
          <a:prstGeom prst="rect">
            <a:avLst/>
          </a:prstGeom>
          <a:noFill/>
        </p:spPr>
        <p:txBody>
          <a:bodyPr wrap="square" rtlCol="0">
            <a:spAutoFit/>
          </a:bodyPr>
          <a:lstStyle/>
          <a:p>
            <a:pPr algn="ctr"/>
            <a:r>
              <a:rPr lang="es-MX" sz="1000">
                <a:solidFill>
                  <a:srgbClr val="1652B6"/>
                </a:solidFill>
                <a:sym typeface="Calibri"/>
              </a:rPr>
              <a:t>Escoba, trapero, balde, esponjilla, bolsa de detergente, alcohol, paño o bayetilla  y bolsas negras (para identificar con el letrero “DESECHO PELIGROSO).</a:t>
            </a:r>
          </a:p>
        </p:txBody>
      </p:sp>
      <p:pic>
        <p:nvPicPr>
          <p:cNvPr id="30" name="Imagen 29"/>
          <p:cNvPicPr>
            <a:picLocks noChangeAspect="1"/>
          </p:cNvPicPr>
          <p:nvPr/>
        </p:nvPicPr>
        <p:blipFill>
          <a:blip r:embed="rId4"/>
          <a:stretch>
            <a:fillRect/>
          </a:stretch>
        </p:blipFill>
        <p:spPr>
          <a:xfrm>
            <a:off x="2454016" y="3456038"/>
            <a:ext cx="1140842" cy="1152000"/>
          </a:xfrm>
          <a:prstGeom prst="rect">
            <a:avLst/>
          </a:prstGeom>
        </p:spPr>
      </p:pic>
      <p:pic>
        <p:nvPicPr>
          <p:cNvPr id="31" name="Imagen 30"/>
          <p:cNvPicPr>
            <a:picLocks noChangeAspect="1"/>
          </p:cNvPicPr>
          <p:nvPr/>
        </p:nvPicPr>
        <p:blipFill>
          <a:blip r:embed="rId5"/>
          <a:stretch>
            <a:fillRect/>
          </a:stretch>
        </p:blipFill>
        <p:spPr>
          <a:xfrm>
            <a:off x="5298838" y="3456038"/>
            <a:ext cx="1140040" cy="1152000"/>
          </a:xfrm>
          <a:prstGeom prst="rect">
            <a:avLst/>
          </a:prstGeom>
        </p:spPr>
      </p:pic>
      <p:pic>
        <p:nvPicPr>
          <p:cNvPr id="32" name="Imagen 31"/>
          <p:cNvPicPr>
            <a:picLocks noChangeAspect="1"/>
          </p:cNvPicPr>
          <p:nvPr/>
        </p:nvPicPr>
        <p:blipFill>
          <a:blip r:embed="rId6"/>
          <a:stretch>
            <a:fillRect/>
          </a:stretch>
        </p:blipFill>
        <p:spPr>
          <a:xfrm>
            <a:off x="8148490" y="3556802"/>
            <a:ext cx="1129578" cy="1152000"/>
          </a:xfrm>
          <a:prstGeom prst="rect">
            <a:avLst/>
          </a:prstGeom>
        </p:spPr>
      </p:pic>
    </p:spTree>
    <p:extLst>
      <p:ext uri="{BB962C8B-B14F-4D97-AF65-F5344CB8AC3E}">
        <p14:creationId xmlns:p14="http://schemas.microsoft.com/office/powerpoint/2010/main" val="465127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a:t>Kit de bioseguridad para uso de personal</a:t>
            </a:r>
          </a:p>
        </p:txBody>
      </p:sp>
      <p:sp>
        <p:nvSpPr>
          <p:cNvPr id="3" name="Rectángulo redondeado 2"/>
          <p:cNvSpPr/>
          <p:nvPr/>
        </p:nvSpPr>
        <p:spPr>
          <a:xfrm rot="5400000">
            <a:off x="2727828" y="1991056"/>
            <a:ext cx="785734" cy="1951630"/>
          </a:xfrm>
          <a:prstGeom prst="roundRect">
            <a:avLst/>
          </a:prstGeom>
          <a:noFill/>
          <a:ln>
            <a:solidFill>
              <a:srgbClr val="1652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Elipse 3"/>
          <p:cNvSpPr/>
          <p:nvPr/>
        </p:nvSpPr>
        <p:spPr>
          <a:xfrm>
            <a:off x="2301828" y="3467298"/>
            <a:ext cx="1637732" cy="16377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ángulo 4"/>
          <p:cNvSpPr/>
          <p:nvPr/>
        </p:nvSpPr>
        <p:spPr>
          <a:xfrm>
            <a:off x="934286" y="1626263"/>
            <a:ext cx="723331" cy="223375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n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26624" y="1391343"/>
            <a:ext cx="1069200" cy="1069200"/>
          </a:xfrm>
          <a:prstGeom prst="rect">
            <a:avLst/>
          </a:prstGeom>
        </p:spPr>
      </p:pic>
      <p:sp>
        <p:nvSpPr>
          <p:cNvPr id="7" name="Rectángulo 6"/>
          <p:cNvSpPr/>
          <p:nvPr/>
        </p:nvSpPr>
        <p:spPr>
          <a:xfrm rot="16200000">
            <a:off x="386531" y="2373807"/>
            <a:ext cx="1803507" cy="738664"/>
          </a:xfrm>
          <a:prstGeom prst="rect">
            <a:avLst/>
          </a:prstGeom>
        </p:spPr>
        <p:txBody>
          <a:bodyPr wrap="none">
            <a:spAutoFit/>
          </a:bodyPr>
          <a:lstStyle/>
          <a:p>
            <a:pPr lvl="0" algn="ctr">
              <a:buClr>
                <a:srgbClr val="000000"/>
              </a:buClr>
              <a:buSzPts val="1400"/>
            </a:pPr>
            <a:r>
              <a:rPr lang="es-MX" sz="1400" b="1">
                <a:solidFill>
                  <a:srgbClr val="1652B6"/>
                </a:solidFill>
                <a:sym typeface="Calibri"/>
              </a:rPr>
              <a:t>Kit de bioseguridad</a:t>
            </a:r>
          </a:p>
          <a:p>
            <a:pPr lvl="0" algn="ctr">
              <a:buClr>
                <a:srgbClr val="000000"/>
              </a:buClr>
              <a:buSzPts val="1400"/>
            </a:pPr>
            <a:r>
              <a:rPr lang="es-MX" sz="1400">
                <a:solidFill>
                  <a:srgbClr val="1652B6"/>
                </a:solidFill>
                <a:sym typeface="Calibri"/>
              </a:rPr>
              <a:t>que será enviado a los</a:t>
            </a:r>
          </a:p>
          <a:p>
            <a:pPr lvl="0" algn="ctr">
              <a:buClr>
                <a:srgbClr val="000000"/>
              </a:buClr>
              <a:buSzPts val="1400"/>
            </a:pPr>
            <a:r>
              <a:rPr lang="es-MX" sz="1400">
                <a:solidFill>
                  <a:srgbClr val="1652B6"/>
                </a:solidFill>
                <a:sym typeface="Calibri"/>
              </a:rPr>
              <a:t>sitios de aplicación</a:t>
            </a:r>
          </a:p>
        </p:txBody>
      </p:sp>
      <p:cxnSp>
        <p:nvCxnSpPr>
          <p:cNvPr id="9" name="Conector recto 8"/>
          <p:cNvCxnSpPr/>
          <p:nvPr/>
        </p:nvCxnSpPr>
        <p:spPr>
          <a:xfrm flipV="1">
            <a:off x="3120695" y="3359735"/>
            <a:ext cx="0" cy="232696"/>
          </a:xfrm>
          <a:prstGeom prst="line">
            <a:avLst/>
          </a:prstGeom>
          <a:ln w="28575">
            <a:solidFill>
              <a:srgbClr val="1652B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0" name="Elipse 9"/>
          <p:cNvSpPr/>
          <p:nvPr/>
        </p:nvSpPr>
        <p:spPr>
          <a:xfrm>
            <a:off x="7990672" y="3467298"/>
            <a:ext cx="1637732" cy="16377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redondeado 10"/>
          <p:cNvSpPr/>
          <p:nvPr/>
        </p:nvSpPr>
        <p:spPr>
          <a:xfrm rot="5400000">
            <a:off x="2846027" y="4693535"/>
            <a:ext cx="549336" cy="1951630"/>
          </a:xfrm>
          <a:prstGeom prst="roundRect">
            <a:avLst/>
          </a:prstGeom>
          <a:noFill/>
          <a:ln>
            <a:solidFill>
              <a:srgbClr val="1652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ángulo 11"/>
          <p:cNvSpPr/>
          <p:nvPr/>
        </p:nvSpPr>
        <p:spPr>
          <a:xfrm>
            <a:off x="2538658" y="5418750"/>
            <a:ext cx="1164070" cy="445241"/>
          </a:xfrm>
          <a:prstGeom prst="rect">
            <a:avLst/>
          </a:prstGeom>
        </p:spPr>
        <p:txBody>
          <a:bodyPr wrap="square" lIns="36000" tIns="36000" rIns="36000" bIns="36000" anchor="ctr" anchorCtr="0">
            <a:spAutoFit/>
          </a:bodyPr>
          <a:lstStyle/>
          <a:p>
            <a:pPr marL="176213" indent="-176213">
              <a:lnSpc>
                <a:spcPct val="150000"/>
              </a:lnSpc>
              <a:spcBef>
                <a:spcPts val="0"/>
              </a:spcBef>
              <a:buClr>
                <a:srgbClr val="073763"/>
              </a:buClr>
              <a:buSzPct val="50000"/>
              <a:buFont typeface="Arial" panose="020B0604020202020204" pitchFamily="34" charset="0"/>
              <a:buChar char="▰"/>
            </a:pPr>
            <a:r>
              <a:rPr lang="es-MX"/>
              <a:t>Auxiliares</a:t>
            </a:r>
          </a:p>
        </p:txBody>
      </p:sp>
      <p:cxnSp>
        <p:nvCxnSpPr>
          <p:cNvPr id="13" name="Conector recto 12"/>
          <p:cNvCxnSpPr>
            <a:stCxn id="11" idx="1"/>
          </p:cNvCxnSpPr>
          <p:nvPr/>
        </p:nvCxnSpPr>
        <p:spPr>
          <a:xfrm flipV="1">
            <a:off x="3120695" y="4883850"/>
            <a:ext cx="0" cy="510832"/>
          </a:xfrm>
          <a:prstGeom prst="line">
            <a:avLst/>
          </a:prstGeom>
          <a:ln w="28575">
            <a:solidFill>
              <a:srgbClr val="1652B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4" name="Elipse 13"/>
          <p:cNvSpPr/>
          <p:nvPr/>
        </p:nvSpPr>
        <p:spPr>
          <a:xfrm>
            <a:off x="5146250" y="3467298"/>
            <a:ext cx="1637732" cy="1637732"/>
          </a:xfrm>
          <a:prstGeom prst="ellipse">
            <a:avLst/>
          </a:prstGeom>
          <a:solidFill>
            <a:srgbClr val="FF8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Conector recto 14"/>
          <p:cNvCxnSpPr/>
          <p:nvPr/>
        </p:nvCxnSpPr>
        <p:spPr>
          <a:xfrm flipV="1">
            <a:off x="5965117" y="3359735"/>
            <a:ext cx="0" cy="232696"/>
          </a:xfrm>
          <a:prstGeom prst="line">
            <a:avLst/>
          </a:prstGeom>
          <a:ln w="28575">
            <a:solidFill>
              <a:srgbClr val="ED6E29"/>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6" name="Rectángulo redondeado 15"/>
          <p:cNvSpPr/>
          <p:nvPr/>
        </p:nvSpPr>
        <p:spPr>
          <a:xfrm rot="5400000">
            <a:off x="5690449" y="4693535"/>
            <a:ext cx="549336" cy="1951630"/>
          </a:xfrm>
          <a:prstGeom prst="roundRect">
            <a:avLst/>
          </a:prstGeom>
          <a:noFill/>
          <a:ln>
            <a:solidFill>
              <a:srgbClr val="ED6E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ángulo redondeado 16"/>
          <p:cNvSpPr/>
          <p:nvPr/>
        </p:nvSpPr>
        <p:spPr>
          <a:xfrm rot="5400000">
            <a:off x="5572249" y="1817872"/>
            <a:ext cx="785734" cy="2297995"/>
          </a:xfrm>
          <a:prstGeom prst="roundRect">
            <a:avLst/>
          </a:prstGeom>
          <a:noFill/>
          <a:ln>
            <a:solidFill>
              <a:srgbClr val="ED6E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uadroTexto 17"/>
          <p:cNvSpPr txBox="1"/>
          <p:nvPr/>
        </p:nvSpPr>
        <p:spPr>
          <a:xfrm>
            <a:off x="5122923" y="2599401"/>
            <a:ext cx="1684383" cy="738664"/>
          </a:xfrm>
          <a:prstGeom prst="rect">
            <a:avLst/>
          </a:prstGeom>
          <a:noFill/>
        </p:spPr>
        <p:txBody>
          <a:bodyPr wrap="square" rtlCol="0">
            <a:spAutoFit/>
          </a:bodyPr>
          <a:lstStyle/>
          <a:p>
            <a:pPr algn="ctr"/>
            <a:r>
              <a:rPr lang="es-MX" sz="1400">
                <a:solidFill>
                  <a:srgbClr val="1652B6"/>
                </a:solidFill>
                <a:sym typeface="Calibri"/>
              </a:rPr>
              <a:t>Tapabocas, guantes de nitrilo y  gel </a:t>
            </a:r>
            <a:r>
              <a:rPr lang="es-MX" sz="1400" err="1">
                <a:solidFill>
                  <a:srgbClr val="1652B6"/>
                </a:solidFill>
                <a:sym typeface="Calibri"/>
              </a:rPr>
              <a:t>antibacterial</a:t>
            </a:r>
            <a:r>
              <a:rPr lang="es-MX" sz="1400">
                <a:solidFill>
                  <a:srgbClr val="1652B6"/>
                </a:solidFill>
                <a:sym typeface="Calibri"/>
              </a:rPr>
              <a:t>.</a:t>
            </a:r>
          </a:p>
        </p:txBody>
      </p:sp>
      <p:sp>
        <p:nvSpPr>
          <p:cNvPr id="19" name="Rectángulo 18"/>
          <p:cNvSpPr/>
          <p:nvPr/>
        </p:nvSpPr>
        <p:spPr>
          <a:xfrm>
            <a:off x="5099598" y="5418750"/>
            <a:ext cx="1731034" cy="445241"/>
          </a:xfrm>
          <a:prstGeom prst="rect">
            <a:avLst/>
          </a:prstGeom>
        </p:spPr>
        <p:txBody>
          <a:bodyPr wrap="square" lIns="36000" tIns="36000" rIns="36000" bIns="36000" anchor="ctr" anchorCtr="0">
            <a:spAutoFit/>
          </a:bodyPr>
          <a:lstStyle/>
          <a:p>
            <a:pPr marL="176213" indent="-176213" algn="ctr">
              <a:lnSpc>
                <a:spcPct val="150000"/>
              </a:lnSpc>
              <a:spcBef>
                <a:spcPts val="0"/>
              </a:spcBef>
              <a:buClr>
                <a:srgbClr val="ED6E29"/>
              </a:buClr>
              <a:buSzPct val="50000"/>
              <a:buFont typeface="Arial" panose="020B0604020202020204" pitchFamily="34" charset="0"/>
              <a:buChar char="▰"/>
            </a:pPr>
            <a:r>
              <a:rPr lang="es-MX" dirty="0"/>
              <a:t>Examinadores</a:t>
            </a:r>
          </a:p>
        </p:txBody>
      </p:sp>
      <p:sp>
        <p:nvSpPr>
          <p:cNvPr id="20" name="Rectángulo redondeado 19"/>
          <p:cNvSpPr/>
          <p:nvPr/>
        </p:nvSpPr>
        <p:spPr>
          <a:xfrm rot="5400000">
            <a:off x="8428942" y="4469652"/>
            <a:ext cx="761192" cy="2611251"/>
          </a:xfrm>
          <a:prstGeom prst="roundRect">
            <a:avLst/>
          </a:prstGeom>
          <a:noFill/>
          <a:ln>
            <a:solidFill>
              <a:srgbClr val="1652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ángulo 20"/>
          <p:cNvSpPr/>
          <p:nvPr/>
        </p:nvSpPr>
        <p:spPr>
          <a:xfrm>
            <a:off x="7503910" y="5394680"/>
            <a:ext cx="2611253" cy="719034"/>
          </a:xfrm>
          <a:prstGeom prst="rect">
            <a:avLst/>
          </a:prstGeom>
        </p:spPr>
        <p:txBody>
          <a:bodyPr wrap="square" lIns="36000" tIns="36000" rIns="36000" bIns="36000" anchor="ctr" anchorCtr="0">
            <a:spAutoFit/>
          </a:bodyPr>
          <a:lstStyle/>
          <a:p>
            <a:pPr marL="176213" indent="-176213" algn="ctr">
              <a:spcBef>
                <a:spcPts val="0"/>
              </a:spcBef>
              <a:buClr>
                <a:srgbClr val="073763"/>
              </a:buClr>
              <a:buSzPct val="50000"/>
              <a:buFont typeface="Arial" panose="020B0604020202020204" pitchFamily="34" charset="0"/>
              <a:buChar char="▰"/>
            </a:pPr>
            <a:r>
              <a:rPr lang="es-MX" sz="1400"/>
              <a:t>Examinadores</a:t>
            </a:r>
          </a:p>
          <a:p>
            <a:pPr marL="176213" indent="-176213" algn="ctr">
              <a:spcBef>
                <a:spcPts val="0"/>
              </a:spcBef>
              <a:buClr>
                <a:srgbClr val="073763"/>
              </a:buClr>
              <a:buSzPct val="50000"/>
              <a:buFont typeface="Arial" panose="020B0604020202020204" pitchFamily="34" charset="0"/>
              <a:buChar char="▰"/>
            </a:pPr>
            <a:r>
              <a:rPr lang="es-MX" sz="1400"/>
              <a:t>Examinandos </a:t>
            </a:r>
          </a:p>
          <a:p>
            <a:pPr marL="176213" indent="-176213" algn="ctr">
              <a:spcBef>
                <a:spcPts val="0"/>
              </a:spcBef>
              <a:buClr>
                <a:srgbClr val="073763"/>
              </a:buClr>
              <a:buSzPct val="50000"/>
              <a:buFont typeface="Arial" panose="020B0604020202020204" pitchFamily="34" charset="0"/>
              <a:buChar char="▰"/>
            </a:pPr>
            <a:r>
              <a:rPr lang="es-MX" sz="1400" spc="-100"/>
              <a:t>Personal de apoyo a discapacitados</a:t>
            </a:r>
          </a:p>
        </p:txBody>
      </p:sp>
      <p:cxnSp>
        <p:nvCxnSpPr>
          <p:cNvPr id="22" name="Conector recto 21"/>
          <p:cNvCxnSpPr/>
          <p:nvPr/>
        </p:nvCxnSpPr>
        <p:spPr>
          <a:xfrm flipV="1">
            <a:off x="5965117" y="4883850"/>
            <a:ext cx="0" cy="510832"/>
          </a:xfrm>
          <a:prstGeom prst="line">
            <a:avLst/>
          </a:prstGeom>
          <a:ln w="28575">
            <a:solidFill>
              <a:srgbClr val="ED6E29"/>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Conector recto 22"/>
          <p:cNvCxnSpPr/>
          <p:nvPr/>
        </p:nvCxnSpPr>
        <p:spPr>
          <a:xfrm flipV="1">
            <a:off x="8809538" y="4883850"/>
            <a:ext cx="0" cy="510832"/>
          </a:xfrm>
          <a:prstGeom prst="line">
            <a:avLst/>
          </a:prstGeom>
          <a:ln w="28575">
            <a:solidFill>
              <a:srgbClr val="1652B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24" name="Conector recto 23"/>
          <p:cNvCxnSpPr/>
          <p:nvPr/>
        </p:nvCxnSpPr>
        <p:spPr>
          <a:xfrm flipV="1">
            <a:off x="8814922" y="3359736"/>
            <a:ext cx="0" cy="232696"/>
          </a:xfrm>
          <a:prstGeom prst="line">
            <a:avLst/>
          </a:prstGeom>
          <a:ln w="28575">
            <a:solidFill>
              <a:srgbClr val="1652B6"/>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25" name="Rectángulo redondeado 24"/>
          <p:cNvSpPr/>
          <p:nvPr/>
        </p:nvSpPr>
        <p:spPr>
          <a:xfrm rot="5400000">
            <a:off x="8416670" y="1661245"/>
            <a:ext cx="785736" cy="2611252"/>
          </a:xfrm>
          <a:prstGeom prst="roundRect">
            <a:avLst/>
          </a:prstGeom>
          <a:noFill/>
          <a:ln>
            <a:solidFill>
              <a:srgbClr val="1652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uadroTexto 25"/>
          <p:cNvSpPr txBox="1"/>
          <p:nvPr/>
        </p:nvSpPr>
        <p:spPr>
          <a:xfrm>
            <a:off x="7503912" y="2574002"/>
            <a:ext cx="2611252" cy="738664"/>
          </a:xfrm>
          <a:prstGeom prst="rect">
            <a:avLst/>
          </a:prstGeom>
          <a:noFill/>
        </p:spPr>
        <p:txBody>
          <a:bodyPr wrap="square" rtlCol="0">
            <a:spAutoFit/>
          </a:bodyPr>
          <a:lstStyle/>
          <a:p>
            <a:pPr marL="108000" indent="-108000" algn="ctr">
              <a:buFont typeface="Arial" panose="020B0604020202020204" pitchFamily="34" charset="0"/>
              <a:buChar char="•"/>
            </a:pPr>
            <a:r>
              <a:rPr lang="es-MX" sz="1400">
                <a:solidFill>
                  <a:srgbClr val="1652B6"/>
                </a:solidFill>
                <a:sym typeface="Calibri"/>
              </a:rPr>
              <a:t>Termómetro digital</a:t>
            </a:r>
          </a:p>
          <a:p>
            <a:pPr marL="108000" indent="-108000" algn="ctr">
              <a:buFont typeface="Arial" panose="020B0604020202020204" pitchFamily="34" charset="0"/>
              <a:buChar char="•"/>
            </a:pPr>
            <a:r>
              <a:rPr lang="es-MX" sz="1400">
                <a:solidFill>
                  <a:srgbClr val="1652B6"/>
                </a:solidFill>
                <a:sym typeface="Calibri"/>
              </a:rPr>
              <a:t> </a:t>
            </a:r>
            <a:r>
              <a:rPr lang="es-MX" sz="1400" spc="-100">
                <a:solidFill>
                  <a:srgbClr val="1652B6"/>
                </a:solidFill>
                <a:sym typeface="Calibri"/>
              </a:rPr>
              <a:t>Tapabocas para ser suministrados a quienes no lo lleven (un porcentaje)</a:t>
            </a:r>
          </a:p>
        </p:txBody>
      </p:sp>
      <p:sp>
        <p:nvSpPr>
          <p:cNvPr id="27" name="CuadroTexto 26"/>
          <p:cNvSpPr txBox="1"/>
          <p:nvPr/>
        </p:nvSpPr>
        <p:spPr>
          <a:xfrm>
            <a:off x="2273121" y="2713703"/>
            <a:ext cx="1684383" cy="523220"/>
          </a:xfrm>
          <a:prstGeom prst="rect">
            <a:avLst/>
          </a:prstGeom>
          <a:noFill/>
        </p:spPr>
        <p:txBody>
          <a:bodyPr wrap="square" rtlCol="0">
            <a:spAutoFit/>
          </a:bodyPr>
          <a:lstStyle/>
          <a:p>
            <a:pPr algn="ctr"/>
            <a:r>
              <a:rPr lang="es-MX" sz="1400">
                <a:solidFill>
                  <a:srgbClr val="1652B6"/>
                </a:solidFill>
                <a:sym typeface="Calibri"/>
              </a:rPr>
              <a:t>Tapabocas y guantes de limpieza.</a:t>
            </a:r>
          </a:p>
        </p:txBody>
      </p:sp>
      <p:pic>
        <p:nvPicPr>
          <p:cNvPr id="28" name="Imagen 27"/>
          <p:cNvPicPr>
            <a:picLocks noChangeAspect="1"/>
          </p:cNvPicPr>
          <p:nvPr/>
        </p:nvPicPr>
        <p:blipFill>
          <a:blip r:embed="rId4"/>
          <a:stretch>
            <a:fillRect/>
          </a:stretch>
        </p:blipFill>
        <p:spPr>
          <a:xfrm>
            <a:off x="5400325" y="3650089"/>
            <a:ext cx="1129578" cy="1152000"/>
          </a:xfrm>
          <a:prstGeom prst="rect">
            <a:avLst/>
          </a:prstGeom>
        </p:spPr>
      </p:pic>
      <p:pic>
        <p:nvPicPr>
          <p:cNvPr id="29" name="Imagen 28"/>
          <p:cNvPicPr>
            <a:picLocks noChangeAspect="1"/>
          </p:cNvPicPr>
          <p:nvPr/>
        </p:nvPicPr>
        <p:blipFill>
          <a:blip r:embed="rId5"/>
          <a:stretch>
            <a:fillRect/>
          </a:stretch>
        </p:blipFill>
        <p:spPr>
          <a:xfrm>
            <a:off x="8182055" y="3650089"/>
            <a:ext cx="1204164" cy="1152000"/>
          </a:xfrm>
          <a:prstGeom prst="rect">
            <a:avLst/>
          </a:prstGeom>
        </p:spPr>
      </p:pic>
      <p:pic>
        <p:nvPicPr>
          <p:cNvPr id="30" name="Imagen 29"/>
          <p:cNvPicPr>
            <a:picLocks noChangeAspect="1"/>
          </p:cNvPicPr>
          <p:nvPr/>
        </p:nvPicPr>
        <p:blipFill>
          <a:blip r:embed="rId6"/>
          <a:stretch>
            <a:fillRect/>
          </a:stretch>
        </p:blipFill>
        <p:spPr>
          <a:xfrm rot="14646978">
            <a:off x="2423776" y="3996759"/>
            <a:ext cx="865707" cy="731583"/>
          </a:xfrm>
          <a:prstGeom prst="rect">
            <a:avLst/>
          </a:prstGeom>
        </p:spPr>
      </p:pic>
      <p:pic>
        <p:nvPicPr>
          <p:cNvPr id="31" name="Imagen 30"/>
          <p:cNvPicPr>
            <a:picLocks noChangeAspect="1"/>
          </p:cNvPicPr>
          <p:nvPr/>
        </p:nvPicPr>
        <p:blipFill>
          <a:blip r:embed="rId7"/>
          <a:stretch>
            <a:fillRect/>
          </a:stretch>
        </p:blipFill>
        <p:spPr>
          <a:xfrm rot="1022742">
            <a:off x="3024135" y="3881683"/>
            <a:ext cx="701101" cy="432854"/>
          </a:xfrm>
          <a:prstGeom prst="rect">
            <a:avLst/>
          </a:prstGeom>
        </p:spPr>
      </p:pic>
      <p:sp>
        <p:nvSpPr>
          <p:cNvPr id="32" name="Rectángulo 31"/>
          <p:cNvSpPr/>
          <p:nvPr/>
        </p:nvSpPr>
        <p:spPr>
          <a:xfrm>
            <a:off x="923203" y="4061489"/>
            <a:ext cx="723331" cy="223375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ángulo 7"/>
          <p:cNvSpPr/>
          <p:nvPr/>
        </p:nvSpPr>
        <p:spPr>
          <a:xfrm rot="16200000">
            <a:off x="138773" y="4809033"/>
            <a:ext cx="2299027" cy="738664"/>
          </a:xfrm>
          <a:prstGeom prst="rect">
            <a:avLst/>
          </a:prstGeom>
        </p:spPr>
        <p:txBody>
          <a:bodyPr wrap="none">
            <a:spAutoFit/>
          </a:bodyPr>
          <a:lstStyle/>
          <a:p>
            <a:pPr lvl="0" algn="ctr">
              <a:buClr>
                <a:srgbClr val="000000"/>
              </a:buClr>
              <a:buSzPts val="1400"/>
            </a:pPr>
            <a:r>
              <a:rPr lang="es-MX" sz="1400" b="1">
                <a:solidFill>
                  <a:srgbClr val="1652B6"/>
                </a:solidFill>
                <a:sym typeface="Calibri"/>
              </a:rPr>
              <a:t>Responsables</a:t>
            </a:r>
          </a:p>
          <a:p>
            <a:pPr lvl="0" algn="ctr">
              <a:buClr>
                <a:srgbClr val="000000"/>
              </a:buClr>
              <a:buSzPts val="1400"/>
            </a:pPr>
            <a:r>
              <a:rPr lang="es-MX" sz="1400">
                <a:solidFill>
                  <a:srgbClr val="1652B6"/>
                </a:solidFill>
                <a:sym typeface="Calibri"/>
              </a:rPr>
              <a:t>de cumplir y hacer cumplir</a:t>
            </a:r>
          </a:p>
          <a:p>
            <a:pPr lvl="0" algn="ctr">
              <a:buClr>
                <a:srgbClr val="000000"/>
              </a:buClr>
              <a:buSzPts val="1400"/>
            </a:pPr>
            <a:r>
              <a:rPr lang="es-MX" sz="1400">
                <a:solidFill>
                  <a:srgbClr val="1652B6"/>
                </a:solidFill>
                <a:sym typeface="Calibri"/>
              </a:rPr>
              <a:t>las medidas de bioseguridad</a:t>
            </a:r>
          </a:p>
        </p:txBody>
      </p:sp>
    </p:spTree>
    <p:extLst>
      <p:ext uri="{BB962C8B-B14F-4D97-AF65-F5344CB8AC3E}">
        <p14:creationId xmlns:p14="http://schemas.microsoft.com/office/powerpoint/2010/main" val="1011973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2253" y="1170309"/>
            <a:ext cx="6928172" cy="362290"/>
          </a:xfrm>
        </p:spPr>
        <p:txBody>
          <a:bodyPr/>
          <a:lstStyle/>
          <a:p>
            <a:r>
              <a:rPr lang="es-CO"/>
              <a:t>Antes de la aplicación</a:t>
            </a:r>
          </a:p>
        </p:txBody>
      </p:sp>
      <p:cxnSp>
        <p:nvCxnSpPr>
          <p:cNvPr id="3" name="Conector recto 2">
            <a:extLst>
              <a:ext uri="{FF2B5EF4-FFF2-40B4-BE49-F238E27FC236}">
                <a16:creationId xmlns:a16="http://schemas.microsoft.com/office/drawing/2014/main" id="{32AE79C2-AA63-4F0C-A866-7016CD927456}"/>
              </a:ext>
            </a:extLst>
          </p:cNvPr>
          <p:cNvCxnSpPr>
            <a:cxnSpLocks/>
          </p:cNvCxnSpPr>
          <p:nvPr/>
        </p:nvCxnSpPr>
        <p:spPr>
          <a:xfrm flipH="1">
            <a:off x="1148078" y="5334026"/>
            <a:ext cx="4320000" cy="0"/>
          </a:xfrm>
          <a:prstGeom prst="line">
            <a:avLst/>
          </a:prstGeom>
          <a:ln w="19050">
            <a:solidFill>
              <a:srgbClr val="ED6E29"/>
            </a:solidFill>
            <a:prstDash val="solid"/>
          </a:ln>
        </p:spPr>
        <p:style>
          <a:lnRef idx="1">
            <a:schemeClr val="accent1"/>
          </a:lnRef>
          <a:fillRef idx="0">
            <a:schemeClr val="accent1"/>
          </a:fillRef>
          <a:effectRef idx="0">
            <a:schemeClr val="accent1"/>
          </a:effectRef>
          <a:fontRef idx="minor">
            <a:schemeClr val="tx1"/>
          </a:fontRef>
        </p:style>
      </p:cxnSp>
      <p:sp>
        <p:nvSpPr>
          <p:cNvPr id="4" name="Google Shape;320;p13">
            <a:extLst>
              <a:ext uri="{FF2B5EF4-FFF2-40B4-BE49-F238E27FC236}">
                <a16:creationId xmlns:a16="http://schemas.microsoft.com/office/drawing/2014/main" id="{0A100835-A711-4247-AA5E-0202C426F326}"/>
              </a:ext>
            </a:extLst>
          </p:cNvPr>
          <p:cNvSpPr txBox="1"/>
          <p:nvPr/>
        </p:nvSpPr>
        <p:spPr>
          <a:xfrm>
            <a:off x="1148078" y="3191683"/>
            <a:ext cx="4320000" cy="837828"/>
          </a:xfrm>
          <a:prstGeom prst="rect">
            <a:avLst/>
          </a:prstGeom>
          <a:noFill/>
          <a:ln>
            <a:noFill/>
          </a:ln>
        </p:spPr>
        <p:txBody>
          <a:bodyPr spcFirstLastPara="1" wrap="square" lIns="91425" tIns="91425" rIns="91425" bIns="91425" anchor="t" anchorCtr="0">
            <a:noAutofit/>
          </a:bodyPr>
          <a:lstStyle>
            <a:defPPr>
              <a:defRPr lang="es-CO"/>
            </a:defPPr>
            <a:lvl1pPr marR="0" lvl="0" indent="0" algn="just">
              <a:lnSpc>
                <a:spcPct val="100000"/>
              </a:lnSpc>
              <a:spcBef>
                <a:spcPts val="0"/>
              </a:spcBef>
              <a:spcAft>
                <a:spcPts val="0"/>
              </a:spcAft>
              <a:buClr>
                <a:srgbClr val="000000"/>
              </a:buClr>
              <a:buSzPts val="1400"/>
              <a:buFont typeface="Arial"/>
              <a:buNone/>
              <a:defRPr sz="1400" b="1" i="0" u="none" strike="noStrike" cap="none">
                <a:solidFill>
                  <a:schemeClr val="tx2">
                    <a:lumMod val="50000"/>
                  </a:schemeClr>
                </a:solidFill>
                <a:latin typeface="Calibri"/>
                <a:ea typeface="Calibri"/>
                <a:cs typeface="Calibri"/>
              </a:defRPr>
            </a:lvl1pPr>
          </a:lstStyle>
          <a:p>
            <a:pPr marL="0" marR="0" lvl="0" indent="0" algn="just"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s-MX" sz="1600" b="0" i="0" u="none" strike="noStrike" kern="1200" cap="none" spc="0" normalizeH="0" baseline="0" noProof="0">
                <a:ln>
                  <a:noFill/>
                </a:ln>
                <a:solidFill>
                  <a:srgbClr val="073763"/>
                </a:solidFill>
                <a:effectLst/>
                <a:uLnTx/>
                <a:uFillTx/>
                <a:latin typeface="Calibri" panose="020F0502020204030204" pitchFamily="34" charset="0"/>
                <a:cs typeface="Calibri" panose="020F0502020204030204" pitchFamily="34" charset="0"/>
                <a:sym typeface="Calibri"/>
              </a:rPr>
              <a:t>Auxiliares deben recibir los insumos para que el día anterior de la aplicación, y al finalizar cada sesión, realicen el aseo y desinfección de espacios.</a:t>
            </a:r>
            <a:endParaRPr kumimoji="0" sz="1600" b="1" i="0" u="none" strike="noStrike" kern="1200" cap="none" spc="0" normalizeH="0" baseline="0" noProof="0">
              <a:ln>
                <a:noFill/>
              </a:ln>
              <a:solidFill>
                <a:srgbClr val="073763"/>
              </a:solidFill>
              <a:effectLst/>
              <a:uLnTx/>
              <a:uFillTx/>
              <a:latin typeface="Calibri" panose="020F0502020204030204" pitchFamily="34" charset="0"/>
              <a:cs typeface="Calibri" panose="020F0502020204030204" pitchFamily="34" charset="0"/>
              <a:sym typeface="Calibri"/>
            </a:endParaRPr>
          </a:p>
        </p:txBody>
      </p:sp>
      <p:sp>
        <p:nvSpPr>
          <p:cNvPr id="5" name="Google Shape;320;p13">
            <a:extLst>
              <a:ext uri="{FF2B5EF4-FFF2-40B4-BE49-F238E27FC236}">
                <a16:creationId xmlns:a16="http://schemas.microsoft.com/office/drawing/2014/main" id="{0A100835-A711-4247-AA5E-0202C426F326}"/>
              </a:ext>
            </a:extLst>
          </p:cNvPr>
          <p:cNvSpPr txBox="1"/>
          <p:nvPr/>
        </p:nvSpPr>
        <p:spPr>
          <a:xfrm>
            <a:off x="1986220" y="2773412"/>
            <a:ext cx="2643716" cy="436431"/>
          </a:xfrm>
          <a:prstGeom prst="rect">
            <a:avLst/>
          </a:prstGeom>
          <a:noFill/>
          <a:ln>
            <a:noFill/>
          </a:ln>
        </p:spPr>
        <p:txBody>
          <a:bodyPr spcFirstLastPara="1" wrap="square" lIns="91425" tIns="91425" rIns="91425" bIns="91425" anchor="t" anchorCtr="0">
            <a:noAutofit/>
          </a:bodyPr>
          <a:lstStyle>
            <a:defPPr>
              <a:defRPr lang="es-CO"/>
            </a:defPPr>
            <a:lvl1pPr marR="0" lvl="0" indent="0" algn="just">
              <a:lnSpc>
                <a:spcPct val="100000"/>
              </a:lnSpc>
              <a:spcBef>
                <a:spcPts val="0"/>
              </a:spcBef>
              <a:spcAft>
                <a:spcPts val="0"/>
              </a:spcAft>
              <a:buClr>
                <a:srgbClr val="000000"/>
              </a:buClr>
              <a:buSzPts val="1400"/>
              <a:buFont typeface="Arial"/>
              <a:buNone/>
              <a:defRPr sz="1400" b="1" i="0" u="none" strike="noStrike" cap="none">
                <a:solidFill>
                  <a:schemeClr val="tx2">
                    <a:lumMod val="50000"/>
                  </a:schemeClr>
                </a:solidFill>
                <a:latin typeface="Calibri"/>
                <a:ea typeface="Calibri"/>
                <a:cs typeface="Calibri"/>
              </a:defRPr>
            </a:lvl1p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s-CO" sz="1800" b="1" i="0" u="none" strike="noStrike" kern="1200" cap="none" spc="0" normalizeH="0" baseline="0" noProof="0" dirty="0">
                <a:ln>
                  <a:noFill/>
                </a:ln>
                <a:solidFill>
                  <a:srgbClr val="ED6E29"/>
                </a:solidFill>
                <a:effectLst/>
                <a:uLnTx/>
                <a:uFillTx/>
                <a:sym typeface="Calibri"/>
              </a:rPr>
              <a:t>Desinfección de espacios</a:t>
            </a:r>
            <a:endParaRPr kumimoji="0" lang="es-CO" sz="2000" b="1" i="0" u="none" strike="noStrike" kern="1200" cap="none" spc="0" normalizeH="0" baseline="0" noProof="0" dirty="0">
              <a:ln>
                <a:noFill/>
              </a:ln>
              <a:solidFill>
                <a:srgbClr val="ED6E29"/>
              </a:solidFill>
              <a:effectLst/>
              <a:uLnTx/>
              <a:uFillTx/>
              <a:latin typeface="Calibri" panose="020F0502020204030204" pitchFamily="34" charset="0"/>
              <a:cs typeface="Calibri" panose="020F0502020204030204" pitchFamily="34" charset="0"/>
              <a:sym typeface="Calibri"/>
            </a:endParaRPr>
          </a:p>
        </p:txBody>
      </p:sp>
      <p:cxnSp>
        <p:nvCxnSpPr>
          <p:cNvPr id="6" name="Conector recto 5">
            <a:extLst>
              <a:ext uri="{FF2B5EF4-FFF2-40B4-BE49-F238E27FC236}">
                <a16:creationId xmlns:a16="http://schemas.microsoft.com/office/drawing/2014/main" id="{55C26D57-AF25-4346-8293-225A49759915}"/>
              </a:ext>
            </a:extLst>
          </p:cNvPr>
          <p:cNvCxnSpPr>
            <a:cxnSpLocks/>
          </p:cNvCxnSpPr>
          <p:nvPr/>
        </p:nvCxnSpPr>
        <p:spPr>
          <a:xfrm flipH="1">
            <a:off x="6627889" y="3200762"/>
            <a:ext cx="4320000" cy="0"/>
          </a:xfrm>
          <a:prstGeom prst="line">
            <a:avLst/>
          </a:prstGeom>
          <a:ln w="19050">
            <a:solidFill>
              <a:srgbClr val="ED6E29"/>
            </a:solidFill>
            <a:prstDash val="solid"/>
          </a:ln>
        </p:spPr>
        <p:style>
          <a:lnRef idx="1">
            <a:schemeClr val="accent1"/>
          </a:lnRef>
          <a:fillRef idx="0">
            <a:schemeClr val="accent1"/>
          </a:fillRef>
          <a:effectRef idx="0">
            <a:schemeClr val="accent1"/>
          </a:effectRef>
          <a:fontRef idx="minor">
            <a:schemeClr val="tx1"/>
          </a:fontRef>
        </p:style>
      </p:cxnSp>
      <p:cxnSp>
        <p:nvCxnSpPr>
          <p:cNvPr id="7" name="Conector recto 6">
            <a:extLst>
              <a:ext uri="{FF2B5EF4-FFF2-40B4-BE49-F238E27FC236}">
                <a16:creationId xmlns:a16="http://schemas.microsoft.com/office/drawing/2014/main" id="{32AE79C2-AA63-4F0C-A866-7016CD927456}"/>
              </a:ext>
            </a:extLst>
          </p:cNvPr>
          <p:cNvCxnSpPr>
            <a:cxnSpLocks/>
          </p:cNvCxnSpPr>
          <p:nvPr/>
        </p:nvCxnSpPr>
        <p:spPr>
          <a:xfrm flipH="1">
            <a:off x="6622808" y="5334026"/>
            <a:ext cx="4320000" cy="0"/>
          </a:xfrm>
          <a:prstGeom prst="line">
            <a:avLst/>
          </a:prstGeom>
          <a:ln w="19050">
            <a:solidFill>
              <a:srgbClr val="ED6E29"/>
            </a:solidFill>
            <a:prstDash val="solid"/>
          </a:ln>
        </p:spPr>
        <p:style>
          <a:lnRef idx="1">
            <a:schemeClr val="accent1"/>
          </a:lnRef>
          <a:fillRef idx="0">
            <a:schemeClr val="accent1"/>
          </a:fillRef>
          <a:effectRef idx="0">
            <a:schemeClr val="accent1"/>
          </a:effectRef>
          <a:fontRef idx="minor">
            <a:schemeClr val="tx1"/>
          </a:fontRef>
        </p:style>
      </p:cxnSp>
      <p:sp>
        <p:nvSpPr>
          <p:cNvPr id="8" name="Google Shape;320;p13">
            <a:extLst>
              <a:ext uri="{FF2B5EF4-FFF2-40B4-BE49-F238E27FC236}">
                <a16:creationId xmlns:a16="http://schemas.microsoft.com/office/drawing/2014/main" id="{0A100835-A711-4247-AA5E-0202C426F326}"/>
              </a:ext>
            </a:extLst>
          </p:cNvPr>
          <p:cNvSpPr txBox="1"/>
          <p:nvPr/>
        </p:nvSpPr>
        <p:spPr>
          <a:xfrm>
            <a:off x="6622808" y="3254280"/>
            <a:ext cx="4389989" cy="1774852"/>
          </a:xfrm>
          <a:prstGeom prst="rect">
            <a:avLst/>
          </a:prstGeom>
          <a:noFill/>
          <a:ln>
            <a:noFill/>
          </a:ln>
        </p:spPr>
        <p:txBody>
          <a:bodyPr spcFirstLastPara="1" wrap="square" lIns="91425" tIns="91425" rIns="91425" bIns="91425" anchor="t" anchorCtr="0">
            <a:noAutofit/>
          </a:bodyPr>
          <a:lstStyle>
            <a:defPPr>
              <a:defRPr lang="es-CO"/>
            </a:defPPr>
            <a:lvl1pPr marR="0" lvl="0" indent="0" algn="just">
              <a:lnSpc>
                <a:spcPct val="100000"/>
              </a:lnSpc>
              <a:spcBef>
                <a:spcPts val="0"/>
              </a:spcBef>
              <a:spcAft>
                <a:spcPts val="0"/>
              </a:spcAft>
              <a:buClr>
                <a:srgbClr val="000000"/>
              </a:buClr>
              <a:buSzPts val="1400"/>
              <a:buFont typeface="Arial"/>
              <a:buNone/>
              <a:defRPr sz="1400" b="1" i="0" u="none" strike="noStrike" cap="none">
                <a:solidFill>
                  <a:schemeClr val="tx2">
                    <a:lumMod val="50000"/>
                  </a:schemeClr>
                </a:solidFill>
                <a:latin typeface="Calibri"/>
                <a:ea typeface="Calibri"/>
                <a:cs typeface="Calibri"/>
              </a:defRPr>
            </a:lvl1pPr>
          </a:lstStyle>
          <a:p>
            <a:pPr marL="0" marR="0" lvl="0" indent="0" algn="just"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s-MX" sz="1600" b="0" i="0" u="none" strike="noStrike" kern="1200" cap="none" spc="0" normalizeH="0" baseline="0" noProof="0" dirty="0">
                <a:ln>
                  <a:noFill/>
                </a:ln>
                <a:solidFill>
                  <a:srgbClr val="073763"/>
                </a:solidFill>
                <a:effectLst/>
                <a:uLnTx/>
                <a:uFillTx/>
                <a:latin typeface="Calibri" panose="020F0502020204030204" pitchFamily="34" charset="0"/>
                <a:cs typeface="Calibri" panose="020F0502020204030204" pitchFamily="34" charset="0"/>
                <a:sym typeface="Calibri"/>
              </a:rPr>
              <a:t>Determinar un lugar de aislamiento que debe permanecer desinfectado según las normas de bioseguridad, con el fin de ubicar a la(s) persona(s) que presenta(n) síntomas de gripa o que manifieste(n) sentirse enferma(s) durante el desarrollo de la aplicación.</a:t>
            </a:r>
          </a:p>
          <a:p>
            <a:pPr marL="0" marR="0" lvl="0" indent="0" algn="just"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s-MX" sz="1600" b="0" i="0" u="none" strike="noStrike" kern="1200" cap="none" spc="0" normalizeH="0" baseline="0" noProof="0" dirty="0">
              <a:ln>
                <a:noFill/>
              </a:ln>
              <a:solidFill>
                <a:srgbClr val="073763"/>
              </a:solidFill>
              <a:effectLst/>
              <a:uLnTx/>
              <a:uFillTx/>
              <a:latin typeface="Calibri" panose="020F0502020204030204" pitchFamily="34" charset="0"/>
              <a:cs typeface="Calibri" panose="020F0502020204030204" pitchFamily="34" charset="0"/>
              <a:sym typeface="Calibri"/>
            </a:endParaRPr>
          </a:p>
        </p:txBody>
      </p:sp>
      <p:sp>
        <p:nvSpPr>
          <p:cNvPr id="9" name="Google Shape;320;p13">
            <a:extLst>
              <a:ext uri="{FF2B5EF4-FFF2-40B4-BE49-F238E27FC236}">
                <a16:creationId xmlns:a16="http://schemas.microsoft.com/office/drawing/2014/main" id="{0A100835-A711-4247-AA5E-0202C426F326}"/>
              </a:ext>
            </a:extLst>
          </p:cNvPr>
          <p:cNvSpPr txBox="1"/>
          <p:nvPr/>
        </p:nvSpPr>
        <p:spPr>
          <a:xfrm>
            <a:off x="7460950" y="2773412"/>
            <a:ext cx="2643716" cy="436431"/>
          </a:xfrm>
          <a:prstGeom prst="rect">
            <a:avLst/>
          </a:prstGeom>
          <a:noFill/>
          <a:ln>
            <a:noFill/>
          </a:ln>
        </p:spPr>
        <p:txBody>
          <a:bodyPr spcFirstLastPara="1" wrap="square" lIns="91425" tIns="91425" rIns="91425" bIns="91425" anchor="t" anchorCtr="0">
            <a:noAutofit/>
          </a:bodyPr>
          <a:lstStyle>
            <a:defPPr>
              <a:defRPr lang="es-CO"/>
            </a:defPPr>
            <a:lvl1pPr marR="0" lvl="0" indent="0" algn="just">
              <a:lnSpc>
                <a:spcPct val="100000"/>
              </a:lnSpc>
              <a:spcBef>
                <a:spcPts val="0"/>
              </a:spcBef>
              <a:spcAft>
                <a:spcPts val="0"/>
              </a:spcAft>
              <a:buClr>
                <a:srgbClr val="000000"/>
              </a:buClr>
              <a:buSzPts val="1400"/>
              <a:buFont typeface="Arial"/>
              <a:buNone/>
              <a:defRPr sz="1400" b="1" i="0" u="none" strike="noStrike" cap="none">
                <a:solidFill>
                  <a:schemeClr val="tx2">
                    <a:lumMod val="50000"/>
                  </a:schemeClr>
                </a:solidFill>
                <a:latin typeface="Calibri"/>
                <a:ea typeface="Calibri"/>
                <a:cs typeface="Calibri"/>
              </a:defRPr>
            </a:lvl1p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s-CO" sz="1800" b="1" i="0" u="none" strike="noStrike" kern="1200" cap="none" spc="0" normalizeH="0" baseline="0" noProof="0">
                <a:ln>
                  <a:noFill/>
                </a:ln>
                <a:solidFill>
                  <a:srgbClr val="ED6E29"/>
                </a:solidFill>
                <a:effectLst/>
                <a:uLnTx/>
                <a:uFillTx/>
                <a:sym typeface="Calibri"/>
              </a:rPr>
              <a:t>Definición de espacio</a:t>
            </a:r>
            <a:endParaRPr kumimoji="0" lang="es-CO" sz="2000" b="1" i="0" u="none" strike="noStrike" kern="1200" cap="none" spc="0" normalizeH="0" baseline="0" noProof="0">
              <a:ln>
                <a:noFill/>
              </a:ln>
              <a:solidFill>
                <a:srgbClr val="ED6E29"/>
              </a:solidFill>
              <a:effectLst/>
              <a:uLnTx/>
              <a:uFillTx/>
              <a:latin typeface="Calibri" panose="020F0502020204030204" pitchFamily="34" charset="0"/>
              <a:cs typeface="Calibri" panose="020F0502020204030204" pitchFamily="34" charset="0"/>
              <a:sym typeface="Calibri"/>
            </a:endParaRPr>
          </a:p>
        </p:txBody>
      </p:sp>
      <p:sp>
        <p:nvSpPr>
          <p:cNvPr id="10" name="Elipse 9"/>
          <p:cNvSpPr/>
          <p:nvPr/>
        </p:nvSpPr>
        <p:spPr>
          <a:xfrm>
            <a:off x="2768078" y="1738222"/>
            <a:ext cx="1080000" cy="1080000"/>
          </a:xfrm>
          <a:prstGeom prst="ellipse">
            <a:avLst/>
          </a:prstGeom>
          <a:solidFill>
            <a:srgbClr val="ED6E2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pic>
        <p:nvPicPr>
          <p:cNvPr id="11" name="Imagen 10"/>
          <p:cNvPicPr>
            <a:picLocks noChangeAspect="1"/>
          </p:cNvPicPr>
          <p:nvPr/>
        </p:nvPicPr>
        <p:blipFill>
          <a:blip r:embed="rId3"/>
          <a:stretch>
            <a:fillRect/>
          </a:stretch>
        </p:blipFill>
        <p:spPr>
          <a:xfrm flipH="1">
            <a:off x="2951564" y="1918222"/>
            <a:ext cx="713029" cy="720000"/>
          </a:xfrm>
          <a:prstGeom prst="rect">
            <a:avLst/>
          </a:prstGeom>
        </p:spPr>
      </p:pic>
      <p:sp>
        <p:nvSpPr>
          <p:cNvPr id="12" name="Elipse 11"/>
          <p:cNvSpPr/>
          <p:nvPr/>
        </p:nvSpPr>
        <p:spPr>
          <a:xfrm>
            <a:off x="8242808" y="1738222"/>
            <a:ext cx="1080000" cy="1080000"/>
          </a:xfrm>
          <a:prstGeom prst="ellipse">
            <a:avLst/>
          </a:prstGeom>
          <a:solidFill>
            <a:srgbClr val="ED6E2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pic>
        <p:nvPicPr>
          <p:cNvPr id="13" name="Imagen 12"/>
          <p:cNvPicPr>
            <a:picLocks noChangeAspect="1"/>
          </p:cNvPicPr>
          <p:nvPr/>
        </p:nvPicPr>
        <p:blipFill>
          <a:blip r:embed="rId4" cstate="print">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8422808" y="1918222"/>
            <a:ext cx="720000" cy="720000"/>
          </a:xfrm>
          <a:prstGeom prst="rect">
            <a:avLst/>
          </a:prstGeom>
        </p:spPr>
      </p:pic>
      <p:cxnSp>
        <p:nvCxnSpPr>
          <p:cNvPr id="14" name="Conector recto 13">
            <a:extLst>
              <a:ext uri="{FF2B5EF4-FFF2-40B4-BE49-F238E27FC236}">
                <a16:creationId xmlns:a16="http://schemas.microsoft.com/office/drawing/2014/main" id="{55C26D57-AF25-4346-8293-225A49759915}"/>
              </a:ext>
            </a:extLst>
          </p:cNvPr>
          <p:cNvCxnSpPr>
            <a:cxnSpLocks/>
          </p:cNvCxnSpPr>
          <p:nvPr/>
        </p:nvCxnSpPr>
        <p:spPr>
          <a:xfrm flipH="1">
            <a:off x="1079705" y="3191683"/>
            <a:ext cx="4320000" cy="0"/>
          </a:xfrm>
          <a:prstGeom prst="line">
            <a:avLst/>
          </a:prstGeom>
          <a:ln w="19050">
            <a:solidFill>
              <a:srgbClr val="ED6E29"/>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6556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a:t>Durante la aplicación</a:t>
            </a:r>
          </a:p>
        </p:txBody>
      </p:sp>
      <p:cxnSp>
        <p:nvCxnSpPr>
          <p:cNvPr id="3" name="Conector recto 2">
            <a:extLst>
              <a:ext uri="{FF2B5EF4-FFF2-40B4-BE49-F238E27FC236}">
                <a16:creationId xmlns:a16="http://schemas.microsoft.com/office/drawing/2014/main" id="{32AE79C2-AA63-4F0C-A866-7016CD927456}"/>
              </a:ext>
            </a:extLst>
          </p:cNvPr>
          <p:cNvCxnSpPr>
            <a:cxnSpLocks/>
          </p:cNvCxnSpPr>
          <p:nvPr/>
        </p:nvCxnSpPr>
        <p:spPr>
          <a:xfrm flipH="1">
            <a:off x="1138822" y="6289067"/>
            <a:ext cx="3600000" cy="0"/>
          </a:xfrm>
          <a:prstGeom prst="line">
            <a:avLst/>
          </a:prstGeom>
          <a:ln w="19050">
            <a:solidFill>
              <a:srgbClr val="1652B6"/>
            </a:solidFill>
            <a:prstDash val="solid"/>
          </a:ln>
        </p:spPr>
        <p:style>
          <a:lnRef idx="1">
            <a:schemeClr val="accent1"/>
          </a:lnRef>
          <a:fillRef idx="0">
            <a:schemeClr val="accent1"/>
          </a:fillRef>
          <a:effectRef idx="0">
            <a:schemeClr val="accent1"/>
          </a:effectRef>
          <a:fontRef idx="minor">
            <a:schemeClr val="tx1"/>
          </a:fontRef>
        </p:style>
      </p:cxnSp>
      <p:sp>
        <p:nvSpPr>
          <p:cNvPr id="4" name="Google Shape;320;p13">
            <a:extLst>
              <a:ext uri="{FF2B5EF4-FFF2-40B4-BE49-F238E27FC236}">
                <a16:creationId xmlns:a16="http://schemas.microsoft.com/office/drawing/2014/main" id="{0A100835-A711-4247-AA5E-0202C426F326}"/>
              </a:ext>
            </a:extLst>
          </p:cNvPr>
          <p:cNvSpPr txBox="1"/>
          <p:nvPr/>
        </p:nvSpPr>
        <p:spPr>
          <a:xfrm>
            <a:off x="434484" y="3449891"/>
            <a:ext cx="4871856" cy="2840535"/>
          </a:xfrm>
          <a:prstGeom prst="rect">
            <a:avLst/>
          </a:prstGeom>
          <a:noFill/>
          <a:ln>
            <a:noFill/>
          </a:ln>
        </p:spPr>
        <p:txBody>
          <a:bodyPr spcFirstLastPara="1" wrap="square" lIns="91425" tIns="91425" rIns="91425" bIns="91425" anchor="t" anchorCtr="0">
            <a:noAutofit/>
          </a:bodyPr>
          <a:lstStyle>
            <a:defPPr>
              <a:defRPr lang="es-CO"/>
            </a:defPPr>
            <a:lvl1pPr marR="0" lvl="0" indent="0" algn="just">
              <a:lnSpc>
                <a:spcPct val="100000"/>
              </a:lnSpc>
              <a:spcBef>
                <a:spcPts val="0"/>
              </a:spcBef>
              <a:spcAft>
                <a:spcPts val="0"/>
              </a:spcAft>
              <a:buClr>
                <a:srgbClr val="000000"/>
              </a:buClr>
              <a:buSzPts val="1400"/>
              <a:buFont typeface="Arial"/>
              <a:buNone/>
              <a:defRPr sz="1400" b="1" i="0" u="none" strike="noStrike" cap="none">
                <a:solidFill>
                  <a:schemeClr val="tx2">
                    <a:lumMod val="50000"/>
                  </a:schemeClr>
                </a:solidFill>
                <a:latin typeface="Calibri"/>
                <a:ea typeface="Calibri"/>
                <a:cs typeface="Calibri"/>
              </a:defRPr>
            </a:lvl1pPr>
          </a:lstStyle>
          <a:p>
            <a:pPr>
              <a:defRPr/>
            </a:pPr>
            <a:r>
              <a:rPr lang="es-MX" b="0" dirty="0">
                <a:solidFill>
                  <a:srgbClr val="073763"/>
                </a:solidFill>
                <a:latin typeface="Calibri" panose="020F0502020204030204" pitchFamily="34" charset="0"/>
                <a:cs typeface="Calibri" panose="020F0502020204030204" pitchFamily="34" charset="0"/>
                <a:sym typeface="Calibri"/>
              </a:rPr>
              <a:t>Los auxiliares con la guía del delegado y del coordinador de sitio y bioseguridad, deben realizar la señalización:</a:t>
            </a:r>
            <a:endParaRPr lang="es-MX" dirty="0">
              <a:solidFill>
                <a:srgbClr val="1652B6"/>
              </a:solidFill>
              <a:sym typeface="Calibri"/>
            </a:endParaRPr>
          </a:p>
          <a:p>
            <a:pPr>
              <a:defRPr/>
            </a:pPr>
            <a:endParaRPr lang="es-MX" dirty="0">
              <a:solidFill>
                <a:srgbClr val="1652B6"/>
              </a:solidFill>
              <a:sym typeface="Calibri"/>
            </a:endParaRPr>
          </a:p>
          <a:p>
            <a:pPr marL="285750" indent="-285750">
              <a:buFont typeface="Wingdings" panose="05000000000000000000" pitchFamily="2" charset="2"/>
              <a:buChar char="ü"/>
              <a:defRPr/>
            </a:pPr>
            <a:r>
              <a:rPr lang="es-MX" dirty="0">
                <a:solidFill>
                  <a:srgbClr val="1652B6"/>
                </a:solidFill>
                <a:sym typeface="Calibri"/>
              </a:rPr>
              <a:t>El ingreso al sitio: </a:t>
            </a:r>
            <a:r>
              <a:rPr lang="es-MX" b="0" dirty="0">
                <a:solidFill>
                  <a:srgbClr val="073763"/>
                </a:solidFill>
                <a:latin typeface="Calibri" panose="020F0502020204030204" pitchFamily="34" charset="0"/>
                <a:cs typeface="Calibri" panose="020F0502020204030204" pitchFamily="34" charset="0"/>
                <a:sym typeface="Calibri"/>
              </a:rPr>
              <a:t>parar</a:t>
            </a:r>
            <a:r>
              <a:rPr lang="es-MX" dirty="0">
                <a:solidFill>
                  <a:srgbClr val="1652B6"/>
                </a:solidFill>
                <a:sym typeface="Calibri"/>
              </a:rPr>
              <a:t> </a:t>
            </a:r>
            <a:r>
              <a:rPr kumimoji="0" lang="es-MX" sz="1400" b="0" i="0" u="none" strike="noStrike" kern="1200" cap="none" spc="0" normalizeH="0" baseline="0" noProof="0" dirty="0">
                <a:ln>
                  <a:noFill/>
                </a:ln>
                <a:solidFill>
                  <a:srgbClr val="073763"/>
                </a:solidFill>
                <a:effectLst/>
                <a:uLnTx/>
                <a:uFillTx/>
                <a:latin typeface="Calibri" panose="020F0502020204030204" pitchFamily="34" charset="0"/>
                <a:cs typeface="Calibri" panose="020F0502020204030204" pitchFamily="34" charset="0"/>
                <a:sym typeface="Calibri"/>
              </a:rPr>
              <a:t>que se respete el distanciamiento de dos metros.</a:t>
            </a:r>
          </a:p>
          <a:p>
            <a:pPr marL="285750" indent="-285750">
              <a:buFont typeface="Wingdings" panose="05000000000000000000" pitchFamily="2" charset="2"/>
              <a:buChar char="ü"/>
              <a:defRPr/>
            </a:pPr>
            <a:r>
              <a:rPr lang="es-MX" dirty="0">
                <a:solidFill>
                  <a:srgbClr val="1652B6"/>
                </a:solidFill>
                <a:sym typeface="Calibri"/>
              </a:rPr>
              <a:t>Zona de hidratación: </a:t>
            </a:r>
            <a:r>
              <a:rPr lang="es-MX" b="0" dirty="0">
                <a:solidFill>
                  <a:srgbClr val="073763"/>
                </a:solidFill>
                <a:latin typeface="Calibri" panose="020F0502020204030204" pitchFamily="34" charset="0"/>
                <a:cs typeface="Calibri" panose="020F0502020204030204" pitchFamily="34" charset="0"/>
                <a:sym typeface="Calibri"/>
              </a:rPr>
              <a:t>para que los examinandos que lleven agua.</a:t>
            </a:r>
          </a:p>
          <a:p>
            <a:pPr marL="285750" indent="-285750">
              <a:buFont typeface="Wingdings" panose="05000000000000000000" pitchFamily="2" charset="2"/>
              <a:buChar char="ü"/>
              <a:defRPr/>
            </a:pPr>
            <a:r>
              <a:rPr lang="es-MX" dirty="0">
                <a:solidFill>
                  <a:srgbClr val="1652B6"/>
                </a:solidFill>
                <a:sym typeface="Calibri"/>
              </a:rPr>
              <a:t>Zona de alimentación: </a:t>
            </a:r>
            <a:r>
              <a:rPr lang="es-MX" b="0" dirty="0">
                <a:solidFill>
                  <a:srgbClr val="073763"/>
                </a:solidFill>
                <a:latin typeface="Calibri" panose="020F0502020204030204" pitchFamily="34" charset="0"/>
                <a:cs typeface="Calibri" panose="020F0502020204030204" pitchFamily="34" charset="0"/>
                <a:sym typeface="Calibri"/>
              </a:rPr>
              <a:t>para examinadores que lleven almuerzo.</a:t>
            </a:r>
          </a:p>
          <a:p>
            <a:pPr marL="285750" indent="-285750">
              <a:buFont typeface="Wingdings" panose="05000000000000000000" pitchFamily="2" charset="2"/>
              <a:buChar char="ü"/>
              <a:defRPr/>
            </a:pPr>
            <a:r>
              <a:rPr lang="es-MX" dirty="0">
                <a:solidFill>
                  <a:srgbClr val="1652B6"/>
                </a:solidFill>
                <a:sym typeface="Calibri"/>
              </a:rPr>
              <a:t>Zona de parqueo de bicicletas:</a:t>
            </a:r>
            <a:r>
              <a:rPr lang="es-MX" b="0" dirty="0">
                <a:solidFill>
                  <a:srgbClr val="073763"/>
                </a:solidFill>
                <a:latin typeface="Calibri" panose="020F0502020204030204" pitchFamily="34" charset="0"/>
                <a:cs typeface="Calibri" panose="020F0502020204030204" pitchFamily="34" charset="0"/>
                <a:sym typeface="Calibri"/>
              </a:rPr>
              <a:t> si la institución presta este servicio.</a:t>
            </a:r>
          </a:p>
        </p:txBody>
      </p:sp>
      <p:sp>
        <p:nvSpPr>
          <p:cNvPr id="5" name="Google Shape;320;p13">
            <a:extLst>
              <a:ext uri="{FF2B5EF4-FFF2-40B4-BE49-F238E27FC236}">
                <a16:creationId xmlns:a16="http://schemas.microsoft.com/office/drawing/2014/main" id="{0A100835-A711-4247-AA5E-0202C426F326}"/>
              </a:ext>
            </a:extLst>
          </p:cNvPr>
          <p:cNvSpPr txBox="1"/>
          <p:nvPr/>
        </p:nvSpPr>
        <p:spPr>
          <a:xfrm>
            <a:off x="706711" y="2671731"/>
            <a:ext cx="3600000" cy="436431"/>
          </a:xfrm>
          <a:prstGeom prst="rect">
            <a:avLst/>
          </a:prstGeom>
          <a:noFill/>
          <a:ln>
            <a:noFill/>
          </a:ln>
        </p:spPr>
        <p:txBody>
          <a:bodyPr spcFirstLastPara="1" wrap="square" lIns="91425" tIns="91425" rIns="91425" bIns="91425" anchor="t" anchorCtr="0">
            <a:noAutofit/>
          </a:bodyPr>
          <a:lstStyle>
            <a:defPPr>
              <a:defRPr lang="es-CO"/>
            </a:defPPr>
            <a:lvl1pPr marR="0" lvl="0" indent="0" algn="just">
              <a:lnSpc>
                <a:spcPct val="100000"/>
              </a:lnSpc>
              <a:spcBef>
                <a:spcPts val="0"/>
              </a:spcBef>
              <a:spcAft>
                <a:spcPts val="0"/>
              </a:spcAft>
              <a:buClr>
                <a:srgbClr val="000000"/>
              </a:buClr>
              <a:buSzPts val="1400"/>
              <a:buFont typeface="Arial"/>
              <a:buNone/>
              <a:defRPr sz="1400" b="1" i="0" u="none" strike="noStrike" cap="none">
                <a:solidFill>
                  <a:schemeClr val="tx2">
                    <a:lumMod val="50000"/>
                  </a:schemeClr>
                </a:solidFill>
                <a:latin typeface="Calibri"/>
                <a:ea typeface="Calibri"/>
                <a:cs typeface="Calibri"/>
              </a:defRPr>
            </a:lvl1p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s-MX" sz="1800" b="1" i="0" u="none" strike="noStrike" kern="1200" cap="none" spc="0" normalizeH="0" baseline="0" noProof="0" dirty="0">
                <a:ln>
                  <a:noFill/>
                </a:ln>
                <a:solidFill>
                  <a:srgbClr val="1652B6"/>
                </a:solidFill>
                <a:effectLst/>
                <a:uLnTx/>
                <a:uFillTx/>
                <a:latin typeface="Calibri"/>
                <a:cs typeface="Calibri"/>
                <a:sym typeface="Calibri"/>
              </a:rPr>
              <a:t>Señalización</a:t>
            </a:r>
          </a:p>
        </p:txBody>
      </p:sp>
      <p:sp>
        <p:nvSpPr>
          <p:cNvPr id="9" name="Elipse 8"/>
          <p:cNvSpPr/>
          <p:nvPr/>
        </p:nvSpPr>
        <p:spPr>
          <a:xfrm>
            <a:off x="2045868" y="1655842"/>
            <a:ext cx="1080000" cy="1080000"/>
          </a:xfrm>
          <a:prstGeom prst="ellipse">
            <a:avLst/>
          </a:prstGeom>
          <a:solidFill>
            <a:srgbClr val="1652B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cxnSp>
        <p:nvCxnSpPr>
          <p:cNvPr id="11" name="Conector recto 10"/>
          <p:cNvCxnSpPr/>
          <p:nvPr/>
        </p:nvCxnSpPr>
        <p:spPr>
          <a:xfrm>
            <a:off x="5924156" y="1768548"/>
            <a:ext cx="0" cy="4912962"/>
          </a:xfrm>
          <a:prstGeom prst="line">
            <a:avLst/>
          </a:prstGeom>
          <a:ln w="28575">
            <a:solidFill>
              <a:srgbClr val="D3D7EE"/>
            </a:solidFill>
            <a:prstDash val="sysDash"/>
          </a:ln>
        </p:spPr>
        <p:style>
          <a:lnRef idx="1">
            <a:schemeClr val="accent1"/>
          </a:lnRef>
          <a:fillRef idx="0">
            <a:schemeClr val="accent1"/>
          </a:fillRef>
          <a:effectRef idx="0">
            <a:schemeClr val="accent1"/>
          </a:effectRef>
          <a:fontRef idx="minor">
            <a:schemeClr val="tx1"/>
          </a:fontRef>
        </p:style>
      </p:cxnSp>
      <p:pic>
        <p:nvPicPr>
          <p:cNvPr id="12" name="Imagen 11"/>
          <p:cNvPicPr>
            <a:picLocks noChangeAspect="1"/>
          </p:cNvPicPr>
          <p:nvPr/>
        </p:nvPicPr>
        <p:blipFill>
          <a:blip r:embed="rId3"/>
          <a:stretch>
            <a:fillRect/>
          </a:stretch>
        </p:blipFill>
        <p:spPr>
          <a:xfrm>
            <a:off x="7011744" y="3108162"/>
            <a:ext cx="4222314" cy="3091427"/>
          </a:xfrm>
          <a:prstGeom prst="rect">
            <a:avLst/>
          </a:prstGeom>
          <a:ln>
            <a:solidFill>
              <a:schemeClr val="bg1">
                <a:lumMod val="50000"/>
              </a:schemeClr>
            </a:solidFill>
          </a:ln>
          <a:effectLst>
            <a:outerShdw blurRad="50800" dist="38100" dir="2700000" algn="tl" rotWithShape="0">
              <a:prstClr val="black">
                <a:alpha val="40000"/>
              </a:prstClr>
            </a:outerShdw>
          </a:effectLst>
        </p:spPr>
      </p:pic>
      <p:pic>
        <p:nvPicPr>
          <p:cNvPr id="14" name="Imagen 13"/>
          <p:cNvPicPr>
            <a:picLocks noChangeAspect="1"/>
          </p:cNvPicPr>
          <p:nvPr/>
        </p:nvPicPr>
        <p:blipFill>
          <a:blip r:embed="rId4"/>
          <a:stretch>
            <a:fillRect/>
          </a:stretch>
        </p:blipFill>
        <p:spPr>
          <a:xfrm>
            <a:off x="2158934" y="1768548"/>
            <a:ext cx="853867" cy="871200"/>
          </a:xfrm>
          <a:prstGeom prst="rect">
            <a:avLst/>
          </a:prstGeom>
        </p:spPr>
      </p:pic>
      <p:cxnSp>
        <p:nvCxnSpPr>
          <p:cNvPr id="15" name="Conector recto 14">
            <a:extLst>
              <a:ext uri="{FF2B5EF4-FFF2-40B4-BE49-F238E27FC236}">
                <a16:creationId xmlns:a16="http://schemas.microsoft.com/office/drawing/2014/main" id="{32AE79C2-AA63-4F0C-A866-7016CD927456}"/>
              </a:ext>
            </a:extLst>
          </p:cNvPr>
          <p:cNvCxnSpPr>
            <a:cxnSpLocks/>
          </p:cNvCxnSpPr>
          <p:nvPr/>
        </p:nvCxnSpPr>
        <p:spPr>
          <a:xfrm flipH="1">
            <a:off x="1070412" y="3108162"/>
            <a:ext cx="3600000" cy="0"/>
          </a:xfrm>
          <a:prstGeom prst="line">
            <a:avLst/>
          </a:prstGeom>
          <a:ln w="19050">
            <a:solidFill>
              <a:srgbClr val="1652B6"/>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0019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550835" y="1196556"/>
            <a:ext cx="6928172" cy="362290"/>
          </a:xfrm>
          <a:prstGeom prst="rect">
            <a:avLst/>
          </a:prstGeom>
          <a:noFill/>
          <a:ln>
            <a:noFill/>
          </a:ln>
        </p:spPr>
        <p:txBody>
          <a:bodyPr spcFirstLastPara="1" vert="horz" wrap="square" lIns="68575" tIns="34275" rIns="68575" bIns="34275" rtlCol="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rgbClr val="FFFFFF"/>
              </a:buClr>
              <a:buSzPts val="1400"/>
              <a:buFont typeface="Work Sans SemiBold"/>
              <a:buNone/>
              <a:defRPr sz="2800" b="0" i="0" u="none" strike="noStrike" cap="none">
                <a:solidFill>
                  <a:srgbClr val="1652B6"/>
                </a:solidFill>
                <a:latin typeface="Calibri"/>
                <a:ea typeface="Calibri"/>
                <a:cs typeface="Calibri"/>
                <a:sym typeface="Calibri"/>
              </a:defRPr>
            </a:lvl1pPr>
            <a:lvl2pPr marR="0" lvl="1" algn="l" rtl="0">
              <a:lnSpc>
                <a:spcPct val="100000"/>
              </a:lnSpc>
              <a:spcBef>
                <a:spcPts val="0"/>
              </a:spcBef>
              <a:spcAft>
                <a:spcPts val="0"/>
              </a:spcAft>
              <a:buClr>
                <a:srgbClr val="FFFFFF"/>
              </a:buClr>
              <a:buSzPts val="1100"/>
              <a:buFont typeface="Arial"/>
              <a:buNone/>
              <a:defRPr sz="1867" b="0" i="0" u="none" strike="noStrike" cap="none">
                <a:solidFill>
                  <a:srgbClr val="FFFFFF"/>
                </a:solidFill>
                <a:latin typeface="Arial"/>
                <a:ea typeface="Arial"/>
                <a:cs typeface="Arial"/>
                <a:sym typeface="Arial"/>
              </a:defRPr>
            </a:lvl2pPr>
            <a:lvl3pPr marR="0" lvl="2" algn="l" rtl="0">
              <a:lnSpc>
                <a:spcPct val="100000"/>
              </a:lnSpc>
              <a:spcBef>
                <a:spcPts val="0"/>
              </a:spcBef>
              <a:spcAft>
                <a:spcPts val="0"/>
              </a:spcAft>
              <a:buClr>
                <a:srgbClr val="FFFFFF"/>
              </a:buClr>
              <a:buSzPts val="1100"/>
              <a:buFont typeface="Arial"/>
              <a:buNone/>
              <a:defRPr sz="1867" b="0" i="0" u="none" strike="noStrike" cap="none">
                <a:solidFill>
                  <a:srgbClr val="FFFFFF"/>
                </a:solidFill>
                <a:latin typeface="Arial"/>
                <a:ea typeface="Arial"/>
                <a:cs typeface="Arial"/>
                <a:sym typeface="Arial"/>
              </a:defRPr>
            </a:lvl3pPr>
            <a:lvl4pPr marR="0" lvl="3" algn="l" rtl="0">
              <a:lnSpc>
                <a:spcPct val="100000"/>
              </a:lnSpc>
              <a:spcBef>
                <a:spcPts val="0"/>
              </a:spcBef>
              <a:spcAft>
                <a:spcPts val="0"/>
              </a:spcAft>
              <a:buClr>
                <a:srgbClr val="FFFFFF"/>
              </a:buClr>
              <a:buSzPts val="1100"/>
              <a:buFont typeface="Arial"/>
              <a:buNone/>
              <a:defRPr sz="1867" b="0" i="0" u="none" strike="noStrike" cap="none">
                <a:solidFill>
                  <a:srgbClr val="FFFFFF"/>
                </a:solidFill>
                <a:latin typeface="Arial"/>
                <a:ea typeface="Arial"/>
                <a:cs typeface="Arial"/>
                <a:sym typeface="Arial"/>
              </a:defRPr>
            </a:lvl4pPr>
            <a:lvl5pPr marR="0" lvl="4" algn="l" rtl="0">
              <a:lnSpc>
                <a:spcPct val="100000"/>
              </a:lnSpc>
              <a:spcBef>
                <a:spcPts val="0"/>
              </a:spcBef>
              <a:spcAft>
                <a:spcPts val="0"/>
              </a:spcAft>
              <a:buClr>
                <a:srgbClr val="FFFFFF"/>
              </a:buClr>
              <a:buSzPts val="1100"/>
              <a:buFont typeface="Arial"/>
              <a:buNone/>
              <a:defRPr sz="1867" b="0" i="0" u="none" strike="noStrike" cap="none">
                <a:solidFill>
                  <a:srgbClr val="FFFFFF"/>
                </a:solidFill>
                <a:latin typeface="Arial"/>
                <a:ea typeface="Arial"/>
                <a:cs typeface="Arial"/>
                <a:sym typeface="Arial"/>
              </a:defRPr>
            </a:lvl5pPr>
            <a:lvl6pPr marR="0" lvl="5" algn="l" rtl="0">
              <a:lnSpc>
                <a:spcPct val="100000"/>
              </a:lnSpc>
              <a:spcBef>
                <a:spcPts val="0"/>
              </a:spcBef>
              <a:spcAft>
                <a:spcPts val="0"/>
              </a:spcAft>
              <a:buClr>
                <a:srgbClr val="FFFFFF"/>
              </a:buClr>
              <a:buSzPts val="1100"/>
              <a:buFont typeface="Arial"/>
              <a:buNone/>
              <a:defRPr sz="1867" b="0" i="0" u="none" strike="noStrike" cap="none">
                <a:solidFill>
                  <a:srgbClr val="FFFFFF"/>
                </a:solidFill>
                <a:latin typeface="Arial"/>
                <a:ea typeface="Arial"/>
                <a:cs typeface="Arial"/>
                <a:sym typeface="Arial"/>
              </a:defRPr>
            </a:lvl6pPr>
            <a:lvl7pPr marR="0" lvl="6" algn="l" rtl="0">
              <a:lnSpc>
                <a:spcPct val="100000"/>
              </a:lnSpc>
              <a:spcBef>
                <a:spcPts val="0"/>
              </a:spcBef>
              <a:spcAft>
                <a:spcPts val="0"/>
              </a:spcAft>
              <a:buClr>
                <a:srgbClr val="FFFFFF"/>
              </a:buClr>
              <a:buSzPts val="1100"/>
              <a:buFont typeface="Arial"/>
              <a:buNone/>
              <a:defRPr sz="1867" b="0" i="0" u="none" strike="noStrike" cap="none">
                <a:solidFill>
                  <a:srgbClr val="FFFFFF"/>
                </a:solidFill>
                <a:latin typeface="Arial"/>
                <a:ea typeface="Arial"/>
                <a:cs typeface="Arial"/>
                <a:sym typeface="Arial"/>
              </a:defRPr>
            </a:lvl7pPr>
            <a:lvl8pPr marR="0" lvl="7" algn="l" rtl="0">
              <a:lnSpc>
                <a:spcPct val="100000"/>
              </a:lnSpc>
              <a:spcBef>
                <a:spcPts val="0"/>
              </a:spcBef>
              <a:spcAft>
                <a:spcPts val="0"/>
              </a:spcAft>
              <a:buClr>
                <a:srgbClr val="FFFFFF"/>
              </a:buClr>
              <a:buSzPts val="1100"/>
              <a:buFont typeface="Arial"/>
              <a:buNone/>
              <a:defRPr sz="1867" b="0" i="0" u="none" strike="noStrike" cap="none">
                <a:solidFill>
                  <a:srgbClr val="FFFFFF"/>
                </a:solidFill>
                <a:latin typeface="Arial"/>
                <a:ea typeface="Arial"/>
                <a:cs typeface="Arial"/>
                <a:sym typeface="Arial"/>
              </a:defRPr>
            </a:lvl8pPr>
            <a:lvl9pPr marR="0" lvl="8" algn="l" rtl="0">
              <a:lnSpc>
                <a:spcPct val="100000"/>
              </a:lnSpc>
              <a:spcBef>
                <a:spcPts val="0"/>
              </a:spcBef>
              <a:spcAft>
                <a:spcPts val="0"/>
              </a:spcAft>
              <a:buClr>
                <a:srgbClr val="FFFFFF"/>
              </a:buClr>
              <a:buSzPts val="1100"/>
              <a:buFont typeface="Arial"/>
              <a:buNone/>
              <a:defRPr sz="1867" b="0" i="0" u="none" strike="noStrike" cap="none">
                <a:solidFill>
                  <a:srgbClr val="FFFFFF"/>
                </a:solidFill>
                <a:latin typeface="Arial"/>
                <a:ea typeface="Arial"/>
                <a:cs typeface="Arial"/>
                <a:sym typeface="Arial"/>
              </a:defRPr>
            </a:lvl9pPr>
          </a:lstStyle>
          <a:p>
            <a:r>
              <a:rPr lang="es-CO" kern="0"/>
              <a:t>Durante la aplicación</a:t>
            </a:r>
            <a:endParaRPr lang="es-CO" kern="0" dirty="0"/>
          </a:p>
        </p:txBody>
      </p:sp>
      <p:cxnSp>
        <p:nvCxnSpPr>
          <p:cNvPr id="4" name="Conector recto 3">
            <a:extLst>
              <a:ext uri="{FF2B5EF4-FFF2-40B4-BE49-F238E27FC236}">
                <a16:creationId xmlns:a16="http://schemas.microsoft.com/office/drawing/2014/main" id="{32AE79C2-AA63-4F0C-A866-7016CD927456}"/>
              </a:ext>
            </a:extLst>
          </p:cNvPr>
          <p:cNvCxnSpPr>
            <a:cxnSpLocks/>
          </p:cNvCxnSpPr>
          <p:nvPr/>
        </p:nvCxnSpPr>
        <p:spPr>
          <a:xfrm flipH="1">
            <a:off x="5199495" y="6651990"/>
            <a:ext cx="6300000" cy="0"/>
          </a:xfrm>
          <a:prstGeom prst="line">
            <a:avLst/>
          </a:prstGeom>
          <a:ln w="19050">
            <a:solidFill>
              <a:srgbClr val="1652B6"/>
            </a:solidFill>
            <a:prstDash val="solid"/>
          </a:ln>
        </p:spPr>
        <p:style>
          <a:lnRef idx="1">
            <a:schemeClr val="accent1"/>
          </a:lnRef>
          <a:fillRef idx="0">
            <a:schemeClr val="accent1"/>
          </a:fillRef>
          <a:effectRef idx="0">
            <a:schemeClr val="accent1"/>
          </a:effectRef>
          <a:fontRef idx="minor">
            <a:schemeClr val="tx1"/>
          </a:fontRef>
        </p:style>
      </p:cxnSp>
      <p:sp>
        <p:nvSpPr>
          <p:cNvPr id="5" name="Google Shape;320;p13">
            <a:extLst>
              <a:ext uri="{FF2B5EF4-FFF2-40B4-BE49-F238E27FC236}">
                <a16:creationId xmlns:a16="http://schemas.microsoft.com/office/drawing/2014/main" id="{0A100835-A711-4247-AA5E-0202C426F326}"/>
              </a:ext>
            </a:extLst>
          </p:cNvPr>
          <p:cNvSpPr txBox="1"/>
          <p:nvPr/>
        </p:nvSpPr>
        <p:spPr>
          <a:xfrm>
            <a:off x="5154188" y="3090001"/>
            <a:ext cx="6300000" cy="3319507"/>
          </a:xfrm>
          <a:prstGeom prst="rect">
            <a:avLst/>
          </a:prstGeom>
          <a:noFill/>
          <a:ln>
            <a:noFill/>
          </a:ln>
        </p:spPr>
        <p:txBody>
          <a:bodyPr spcFirstLastPara="1" wrap="square" lIns="91425" tIns="91425" rIns="91425" bIns="91425" anchor="t" anchorCtr="0">
            <a:noAutofit/>
          </a:bodyPr>
          <a:lstStyle>
            <a:defPPr>
              <a:defRPr lang="es-CO"/>
            </a:defPPr>
            <a:lvl1pPr marR="0" lvl="0" indent="0" algn="just">
              <a:lnSpc>
                <a:spcPct val="100000"/>
              </a:lnSpc>
              <a:spcBef>
                <a:spcPts val="0"/>
              </a:spcBef>
              <a:spcAft>
                <a:spcPts val="0"/>
              </a:spcAft>
              <a:buClr>
                <a:srgbClr val="000000"/>
              </a:buClr>
              <a:buSzPts val="1400"/>
              <a:buFont typeface="Arial"/>
              <a:buNone/>
              <a:defRPr sz="1400" b="1" i="0" u="none" strike="noStrike" cap="none">
                <a:solidFill>
                  <a:schemeClr val="tx2">
                    <a:lumMod val="50000"/>
                  </a:schemeClr>
                </a:solidFill>
                <a:latin typeface="Calibri"/>
                <a:ea typeface="Calibri"/>
                <a:cs typeface="Calibri"/>
              </a:defRPr>
            </a:lvl1pPr>
          </a:lstStyle>
          <a:p>
            <a:pPr marL="176213" marR="0" lvl="0" indent="-176213" algn="just" defTabSz="914400" rtl="0" eaLnBrk="1" fontAlgn="auto" latinLnBrk="0" hangingPunct="1">
              <a:lnSpc>
                <a:spcPct val="100000"/>
              </a:lnSpc>
              <a:spcBef>
                <a:spcPts val="0"/>
              </a:spcBef>
              <a:spcAft>
                <a:spcPts val="0"/>
              </a:spcAft>
              <a:buClr>
                <a:srgbClr val="1652B6"/>
              </a:buClr>
              <a:buSzPct val="50000"/>
              <a:buFont typeface="Arial" panose="020B0604020202020204" pitchFamily="34" charset="0"/>
              <a:buChar char="▰"/>
              <a:tabLst/>
              <a:defRPr/>
            </a:pPr>
            <a:r>
              <a:rPr kumimoji="0" lang="es-MX" sz="1400" b="0" i="0" u="none" strike="noStrike" kern="1200" cap="none" spc="0" normalizeH="0" baseline="0" noProof="0" dirty="0">
                <a:ln>
                  <a:noFill/>
                </a:ln>
                <a:solidFill>
                  <a:srgbClr val="073763"/>
                </a:solidFill>
                <a:effectLst/>
                <a:uLnTx/>
                <a:uFillTx/>
                <a:latin typeface="Calibri"/>
                <a:cs typeface="Calibri"/>
              </a:rPr>
              <a:t>Indicar  que  el  ingreso  al  sitio  de  aplicación  se  hará  por  grupos  de  examinandos con el fin de evitar aglomeraciones.</a:t>
            </a:r>
          </a:p>
          <a:p>
            <a:pPr marL="176213" marR="0" lvl="0" indent="-176213" algn="just" defTabSz="914400" rtl="0" eaLnBrk="1" fontAlgn="auto" latinLnBrk="0" hangingPunct="1">
              <a:lnSpc>
                <a:spcPct val="100000"/>
              </a:lnSpc>
              <a:spcBef>
                <a:spcPts val="0"/>
              </a:spcBef>
              <a:spcAft>
                <a:spcPts val="0"/>
              </a:spcAft>
              <a:buClr>
                <a:srgbClr val="1652B6"/>
              </a:buClr>
              <a:buSzPct val="50000"/>
              <a:buFont typeface="Arial" panose="020B0604020202020204" pitchFamily="34" charset="0"/>
              <a:buChar char="▰"/>
              <a:tabLst/>
              <a:defRPr/>
            </a:pPr>
            <a:r>
              <a:rPr kumimoji="0" lang="es-MX" sz="1400" b="0" i="0" u="none" strike="noStrike" kern="1200" cap="none" spc="0" normalizeH="0" baseline="0" noProof="0" dirty="0">
                <a:ln>
                  <a:noFill/>
                </a:ln>
                <a:solidFill>
                  <a:srgbClr val="073763"/>
                </a:solidFill>
                <a:effectLst/>
                <a:uLnTx/>
                <a:uFillTx/>
                <a:latin typeface="Calibri"/>
                <a:cs typeface="Calibri"/>
              </a:rPr>
              <a:t>Informar que no se permitirá el ingreso de acompañantes a los sitios de aplicación.</a:t>
            </a:r>
          </a:p>
          <a:p>
            <a:pPr marL="176213" marR="0" lvl="0" indent="-176213" algn="just" defTabSz="914400" rtl="0" eaLnBrk="1" fontAlgn="auto" latinLnBrk="0" hangingPunct="1">
              <a:lnSpc>
                <a:spcPct val="100000"/>
              </a:lnSpc>
              <a:spcBef>
                <a:spcPts val="0"/>
              </a:spcBef>
              <a:spcAft>
                <a:spcPts val="0"/>
              </a:spcAft>
              <a:buClr>
                <a:srgbClr val="1652B6"/>
              </a:buClr>
              <a:buSzPct val="50000"/>
              <a:buFont typeface="Arial" panose="020B0604020202020204" pitchFamily="34" charset="0"/>
              <a:buChar char="▰"/>
              <a:tabLst/>
              <a:defRPr/>
            </a:pPr>
            <a:r>
              <a:rPr kumimoji="0" lang="es-MX" sz="1400" b="0" i="0" u="none" strike="noStrike" kern="1200" cap="none" spc="0" normalizeH="0" baseline="0" noProof="0" dirty="0">
                <a:ln>
                  <a:noFill/>
                </a:ln>
                <a:solidFill>
                  <a:srgbClr val="073763"/>
                </a:solidFill>
                <a:effectLst/>
                <a:uLnTx/>
                <a:uFillTx/>
                <a:latin typeface="Calibri"/>
                <a:cs typeface="Calibri"/>
              </a:rPr>
              <a:t>Garantizar que todos porten el tapabocas, si alguno no lo lleva, proporcionarles uno de manera inmediata. </a:t>
            </a:r>
          </a:p>
          <a:p>
            <a:pPr marL="176213" marR="0" lvl="0" indent="-176213" algn="just" defTabSz="914400" rtl="0" eaLnBrk="1" fontAlgn="auto" latinLnBrk="0" hangingPunct="1">
              <a:lnSpc>
                <a:spcPct val="100000"/>
              </a:lnSpc>
              <a:spcBef>
                <a:spcPts val="0"/>
              </a:spcBef>
              <a:spcAft>
                <a:spcPts val="0"/>
              </a:spcAft>
              <a:buClr>
                <a:srgbClr val="1652B6"/>
              </a:buClr>
              <a:buSzPct val="50000"/>
              <a:buFont typeface="Arial" panose="020B0604020202020204" pitchFamily="34" charset="0"/>
              <a:buChar char="▰"/>
              <a:tabLst/>
              <a:defRPr/>
            </a:pPr>
            <a:r>
              <a:rPr kumimoji="0" lang="es-MX" sz="1400" b="0" i="0" u="none" strike="noStrike" kern="1200" cap="none" spc="0" normalizeH="0" baseline="0" noProof="0" dirty="0">
                <a:ln>
                  <a:noFill/>
                </a:ln>
                <a:solidFill>
                  <a:srgbClr val="073763"/>
                </a:solidFill>
                <a:effectLst/>
                <a:uLnTx/>
                <a:uFillTx/>
                <a:latin typeface="Calibri"/>
                <a:cs typeface="Calibri"/>
              </a:rPr>
              <a:t>Realizar    la  toma  de  la  temperatura  a  cada  uno  para  el  ingreso  a  los  sitios  de  aplicación,  validar en la lista de encuesta de salud que esté habilitado para el ingreso.  Si está dentro de lo establecido permita el ingreso e infórmele que debe dirigirse al baño para el lavado de manos y posteriormente al salón.</a:t>
            </a:r>
          </a:p>
          <a:p>
            <a:pPr marL="176213" lvl="0" indent="-176213">
              <a:buClr>
                <a:srgbClr val="1652B6"/>
              </a:buClr>
              <a:buSzPct val="50000"/>
              <a:buFont typeface="Arial" panose="020B0604020202020204" pitchFamily="34" charset="0"/>
              <a:buChar char="▰"/>
              <a:defRPr/>
            </a:pPr>
            <a:r>
              <a:rPr lang="es-CO" b="0" dirty="0">
                <a:solidFill>
                  <a:srgbClr val="073763"/>
                </a:solidFill>
              </a:rPr>
              <a:t>Relacionar en el listado alfabético por sitio la temperatura tomada a cada examinando. Igualmente, relacionar en el mismo listado los examinandos a quienes no se le permitirá el ingreso al sitio de aplicación por presentar síntomas de gripa, tos seca, cuadros de fiebre con temperatura mayor o igual a 38°C y/o a quienes no estén habilitados en la lista de encuesta de salud.</a:t>
            </a:r>
            <a:endParaRPr lang="es-MX" b="0" dirty="0">
              <a:solidFill>
                <a:srgbClr val="073763"/>
              </a:solidFill>
            </a:endParaRPr>
          </a:p>
        </p:txBody>
      </p:sp>
      <p:sp>
        <p:nvSpPr>
          <p:cNvPr id="6" name="Google Shape;320;p13">
            <a:extLst>
              <a:ext uri="{FF2B5EF4-FFF2-40B4-BE49-F238E27FC236}">
                <a16:creationId xmlns:a16="http://schemas.microsoft.com/office/drawing/2014/main" id="{0A100835-A711-4247-AA5E-0202C426F326}"/>
              </a:ext>
            </a:extLst>
          </p:cNvPr>
          <p:cNvSpPr txBox="1"/>
          <p:nvPr/>
        </p:nvSpPr>
        <p:spPr>
          <a:xfrm>
            <a:off x="6004402" y="2700994"/>
            <a:ext cx="4967354" cy="436431"/>
          </a:xfrm>
          <a:prstGeom prst="rect">
            <a:avLst/>
          </a:prstGeom>
          <a:noFill/>
          <a:ln>
            <a:noFill/>
          </a:ln>
        </p:spPr>
        <p:txBody>
          <a:bodyPr spcFirstLastPara="1" wrap="square" lIns="91425" tIns="91425" rIns="91425" bIns="91425" anchor="t" anchorCtr="0">
            <a:noAutofit/>
          </a:bodyPr>
          <a:lstStyle>
            <a:defPPr>
              <a:defRPr lang="es-CO"/>
            </a:defPPr>
            <a:lvl1pPr marR="0" lvl="0" indent="0" algn="just">
              <a:lnSpc>
                <a:spcPct val="100000"/>
              </a:lnSpc>
              <a:spcBef>
                <a:spcPts val="0"/>
              </a:spcBef>
              <a:spcAft>
                <a:spcPts val="0"/>
              </a:spcAft>
              <a:buClr>
                <a:srgbClr val="000000"/>
              </a:buClr>
              <a:buSzPts val="1400"/>
              <a:buFont typeface="Arial"/>
              <a:buNone/>
              <a:defRPr sz="1400" b="1" i="0" u="none" strike="noStrike" cap="none">
                <a:solidFill>
                  <a:schemeClr val="tx2">
                    <a:lumMod val="50000"/>
                  </a:schemeClr>
                </a:solidFill>
                <a:latin typeface="Calibri"/>
                <a:ea typeface="Calibri"/>
                <a:cs typeface="Calibri"/>
              </a:defRPr>
            </a:lvl1p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s-MX" sz="1800" b="1" i="0" u="none" strike="noStrike" kern="1200" cap="none" spc="0" normalizeH="0" baseline="0" noProof="0">
                <a:ln>
                  <a:noFill/>
                </a:ln>
                <a:solidFill>
                  <a:srgbClr val="1652B6"/>
                </a:solidFill>
                <a:effectLst/>
                <a:uLnTx/>
                <a:uFillTx/>
                <a:latin typeface="Calibri"/>
                <a:cs typeface="Calibri"/>
                <a:sym typeface="Calibri"/>
              </a:rPr>
              <a:t>Ingreso de examinadores y examinandos</a:t>
            </a:r>
          </a:p>
        </p:txBody>
      </p:sp>
      <p:sp>
        <p:nvSpPr>
          <p:cNvPr id="7" name="Elipse 6"/>
          <p:cNvSpPr/>
          <p:nvPr/>
        </p:nvSpPr>
        <p:spPr>
          <a:xfrm>
            <a:off x="7707349" y="1697032"/>
            <a:ext cx="1080000" cy="1080000"/>
          </a:xfrm>
          <a:prstGeom prst="ellipse">
            <a:avLst/>
          </a:prstGeom>
          <a:solidFill>
            <a:srgbClr val="1652B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pic>
        <p:nvPicPr>
          <p:cNvPr id="8" name="Imagen 7"/>
          <p:cNvPicPr>
            <a:picLocks noChangeAspect="1"/>
          </p:cNvPicPr>
          <p:nvPr/>
        </p:nvPicPr>
        <p:blipFill>
          <a:blip r:embed="rId3"/>
          <a:stretch>
            <a:fillRect/>
          </a:stretch>
        </p:blipFill>
        <p:spPr>
          <a:xfrm>
            <a:off x="7803111" y="1883763"/>
            <a:ext cx="752603" cy="720000"/>
          </a:xfrm>
          <a:prstGeom prst="rect">
            <a:avLst/>
          </a:prstGeom>
        </p:spPr>
      </p:pic>
      <p:pic>
        <p:nvPicPr>
          <p:cNvPr id="9" name="Imagen 8"/>
          <p:cNvPicPr>
            <a:picLocks noChangeAspect="1"/>
          </p:cNvPicPr>
          <p:nvPr/>
        </p:nvPicPr>
        <p:blipFill>
          <a:blip r:embed="rId4"/>
          <a:stretch>
            <a:fillRect/>
          </a:stretch>
        </p:blipFill>
        <p:spPr>
          <a:xfrm>
            <a:off x="645778" y="3231678"/>
            <a:ext cx="3767294" cy="2758278"/>
          </a:xfrm>
          <a:prstGeom prst="rect">
            <a:avLst/>
          </a:prstGeom>
          <a:ln>
            <a:solidFill>
              <a:schemeClr val="bg1">
                <a:lumMod val="50000"/>
              </a:schemeClr>
            </a:solidFill>
          </a:ln>
          <a:effectLst>
            <a:outerShdw blurRad="50800" dist="38100" dir="2700000" algn="tl" rotWithShape="0">
              <a:prstClr val="black">
                <a:alpha val="40000"/>
              </a:prstClr>
            </a:outerShdw>
          </a:effectLst>
        </p:spPr>
      </p:pic>
      <p:cxnSp>
        <p:nvCxnSpPr>
          <p:cNvPr id="10" name="Conector recto 9">
            <a:extLst>
              <a:ext uri="{FF2B5EF4-FFF2-40B4-BE49-F238E27FC236}">
                <a16:creationId xmlns:a16="http://schemas.microsoft.com/office/drawing/2014/main" id="{32AE79C2-AA63-4F0C-A866-7016CD927456}"/>
              </a:ext>
            </a:extLst>
          </p:cNvPr>
          <p:cNvCxnSpPr>
            <a:cxnSpLocks/>
          </p:cNvCxnSpPr>
          <p:nvPr/>
        </p:nvCxnSpPr>
        <p:spPr>
          <a:xfrm flipH="1">
            <a:off x="5154188" y="3108162"/>
            <a:ext cx="6300000" cy="0"/>
          </a:xfrm>
          <a:prstGeom prst="line">
            <a:avLst/>
          </a:prstGeom>
          <a:ln w="19050">
            <a:solidFill>
              <a:srgbClr val="1652B6"/>
            </a:solidFill>
            <a:prstDash val="solid"/>
          </a:ln>
        </p:spPr>
        <p:style>
          <a:lnRef idx="1">
            <a:schemeClr val="accent1"/>
          </a:lnRef>
          <a:fillRef idx="0">
            <a:schemeClr val="accent1"/>
          </a:fillRef>
          <a:effectRef idx="0">
            <a:schemeClr val="accent1"/>
          </a:effectRef>
          <a:fontRef idx="minor">
            <a:schemeClr val="tx1"/>
          </a:fontRef>
        </p:style>
      </p:cxnSp>
      <p:cxnSp>
        <p:nvCxnSpPr>
          <p:cNvPr id="11" name="Conector recto 10"/>
          <p:cNvCxnSpPr/>
          <p:nvPr/>
        </p:nvCxnSpPr>
        <p:spPr>
          <a:xfrm>
            <a:off x="4861710" y="1697032"/>
            <a:ext cx="0" cy="4912962"/>
          </a:xfrm>
          <a:prstGeom prst="line">
            <a:avLst/>
          </a:prstGeom>
          <a:ln w="28575">
            <a:solidFill>
              <a:srgbClr val="D3D7EE"/>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8149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a:t>Durante la aplicación</a:t>
            </a:r>
          </a:p>
        </p:txBody>
      </p:sp>
      <p:cxnSp>
        <p:nvCxnSpPr>
          <p:cNvPr id="3" name="Conector recto 2">
            <a:extLst>
              <a:ext uri="{FF2B5EF4-FFF2-40B4-BE49-F238E27FC236}">
                <a16:creationId xmlns:a16="http://schemas.microsoft.com/office/drawing/2014/main" id="{32AE79C2-AA63-4F0C-A866-7016CD927456}"/>
              </a:ext>
            </a:extLst>
          </p:cNvPr>
          <p:cNvCxnSpPr>
            <a:cxnSpLocks/>
          </p:cNvCxnSpPr>
          <p:nvPr/>
        </p:nvCxnSpPr>
        <p:spPr>
          <a:xfrm flipH="1">
            <a:off x="785868" y="6375022"/>
            <a:ext cx="2520000" cy="0"/>
          </a:xfrm>
          <a:prstGeom prst="line">
            <a:avLst/>
          </a:prstGeom>
          <a:ln w="19050">
            <a:solidFill>
              <a:srgbClr val="1652B6"/>
            </a:solidFill>
            <a:prstDash val="solid"/>
          </a:ln>
        </p:spPr>
        <p:style>
          <a:lnRef idx="1">
            <a:schemeClr val="accent1"/>
          </a:lnRef>
          <a:fillRef idx="0">
            <a:schemeClr val="accent1"/>
          </a:fillRef>
          <a:effectRef idx="0">
            <a:schemeClr val="accent1"/>
          </a:effectRef>
          <a:fontRef idx="minor">
            <a:schemeClr val="tx1"/>
          </a:fontRef>
        </p:style>
      </p:cxnSp>
      <p:sp>
        <p:nvSpPr>
          <p:cNvPr id="4" name="Google Shape;320;p13">
            <a:extLst>
              <a:ext uri="{FF2B5EF4-FFF2-40B4-BE49-F238E27FC236}">
                <a16:creationId xmlns:a16="http://schemas.microsoft.com/office/drawing/2014/main" id="{0A100835-A711-4247-AA5E-0202C426F326}"/>
              </a:ext>
            </a:extLst>
          </p:cNvPr>
          <p:cNvSpPr txBox="1"/>
          <p:nvPr/>
        </p:nvSpPr>
        <p:spPr>
          <a:xfrm>
            <a:off x="785868" y="3178794"/>
            <a:ext cx="2520000" cy="1774852"/>
          </a:xfrm>
          <a:prstGeom prst="rect">
            <a:avLst/>
          </a:prstGeom>
          <a:noFill/>
          <a:ln>
            <a:noFill/>
          </a:ln>
        </p:spPr>
        <p:txBody>
          <a:bodyPr spcFirstLastPara="1" wrap="square" lIns="91425" tIns="91425" rIns="91425" bIns="91425" anchor="t" anchorCtr="0">
            <a:noAutofit/>
          </a:bodyPr>
          <a:lstStyle>
            <a:defPPr>
              <a:defRPr lang="es-CO"/>
            </a:defPPr>
            <a:lvl1pPr marR="0" lvl="0" indent="0" algn="just">
              <a:lnSpc>
                <a:spcPct val="100000"/>
              </a:lnSpc>
              <a:spcBef>
                <a:spcPts val="0"/>
              </a:spcBef>
              <a:spcAft>
                <a:spcPts val="0"/>
              </a:spcAft>
              <a:buClr>
                <a:srgbClr val="000000"/>
              </a:buClr>
              <a:buSzPts val="1400"/>
              <a:buFont typeface="Arial"/>
              <a:buNone/>
              <a:defRPr sz="1400" b="1" i="0" u="none" strike="noStrike" cap="none">
                <a:solidFill>
                  <a:schemeClr val="tx2">
                    <a:lumMod val="50000"/>
                  </a:schemeClr>
                </a:solidFill>
                <a:latin typeface="Calibri"/>
                <a:ea typeface="Calibri"/>
                <a:cs typeface="Calibri"/>
              </a:defRPr>
            </a:lvl1pPr>
          </a:lstStyle>
          <a:p>
            <a:pPr marL="0" marR="0" lvl="0" indent="0" algn="just"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s-MX" sz="1400" b="0" i="0" u="none" strike="noStrike" kern="1200" cap="none" spc="0" normalizeH="0" baseline="0" noProof="0">
                <a:ln>
                  <a:noFill/>
                </a:ln>
                <a:solidFill>
                  <a:srgbClr val="073763"/>
                </a:solidFill>
                <a:effectLst/>
                <a:uLnTx/>
                <a:uFillTx/>
                <a:latin typeface="Calibri" panose="020F0502020204030204" pitchFamily="34" charset="0"/>
                <a:cs typeface="Calibri" panose="020F0502020204030204" pitchFamily="34" charset="0"/>
                <a:sym typeface="Calibri"/>
              </a:rPr>
              <a:t>Asegurar el correcto lavado de manos.</a:t>
            </a:r>
          </a:p>
        </p:txBody>
      </p:sp>
      <p:sp>
        <p:nvSpPr>
          <p:cNvPr id="5" name="Google Shape;320;p13">
            <a:extLst>
              <a:ext uri="{FF2B5EF4-FFF2-40B4-BE49-F238E27FC236}">
                <a16:creationId xmlns:a16="http://schemas.microsoft.com/office/drawing/2014/main" id="{0A100835-A711-4247-AA5E-0202C426F326}"/>
              </a:ext>
            </a:extLst>
          </p:cNvPr>
          <p:cNvSpPr txBox="1"/>
          <p:nvPr/>
        </p:nvSpPr>
        <p:spPr>
          <a:xfrm>
            <a:off x="785868" y="2760523"/>
            <a:ext cx="2520000" cy="436431"/>
          </a:xfrm>
          <a:prstGeom prst="rect">
            <a:avLst/>
          </a:prstGeom>
          <a:noFill/>
          <a:ln>
            <a:noFill/>
          </a:ln>
        </p:spPr>
        <p:txBody>
          <a:bodyPr spcFirstLastPara="1" wrap="square" lIns="91425" tIns="91425" rIns="91425" bIns="91425" anchor="t" anchorCtr="0">
            <a:noAutofit/>
          </a:bodyPr>
          <a:lstStyle>
            <a:defPPr>
              <a:defRPr lang="es-CO"/>
            </a:defPPr>
            <a:lvl1pPr marR="0" lvl="0" indent="0" algn="just">
              <a:lnSpc>
                <a:spcPct val="100000"/>
              </a:lnSpc>
              <a:spcBef>
                <a:spcPts val="0"/>
              </a:spcBef>
              <a:spcAft>
                <a:spcPts val="0"/>
              </a:spcAft>
              <a:buClr>
                <a:srgbClr val="000000"/>
              </a:buClr>
              <a:buSzPts val="1400"/>
              <a:buFont typeface="Arial"/>
              <a:buNone/>
              <a:defRPr sz="1400" b="1" i="0" u="none" strike="noStrike" cap="none">
                <a:solidFill>
                  <a:schemeClr val="tx2">
                    <a:lumMod val="50000"/>
                  </a:schemeClr>
                </a:solidFill>
                <a:latin typeface="Calibri"/>
                <a:ea typeface="Calibri"/>
                <a:cs typeface="Calibri"/>
              </a:defRPr>
            </a:lvl1p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s-MX" sz="1800" b="1" i="0" u="none" strike="noStrike" kern="1200" cap="none" spc="0" normalizeH="0" baseline="0" noProof="0">
                <a:ln>
                  <a:noFill/>
                </a:ln>
                <a:solidFill>
                  <a:srgbClr val="1652B6"/>
                </a:solidFill>
                <a:effectLst/>
                <a:uLnTx/>
                <a:uFillTx/>
                <a:latin typeface="Calibri"/>
                <a:cs typeface="Calibri"/>
                <a:sym typeface="Calibri"/>
              </a:rPr>
              <a:t>En los baños</a:t>
            </a:r>
          </a:p>
        </p:txBody>
      </p:sp>
      <p:cxnSp>
        <p:nvCxnSpPr>
          <p:cNvPr id="6" name="Conector recto 5">
            <a:extLst>
              <a:ext uri="{FF2B5EF4-FFF2-40B4-BE49-F238E27FC236}">
                <a16:creationId xmlns:a16="http://schemas.microsoft.com/office/drawing/2014/main" id="{32AE79C2-AA63-4F0C-A866-7016CD927456}"/>
              </a:ext>
            </a:extLst>
          </p:cNvPr>
          <p:cNvCxnSpPr>
            <a:cxnSpLocks/>
          </p:cNvCxnSpPr>
          <p:nvPr/>
        </p:nvCxnSpPr>
        <p:spPr>
          <a:xfrm flipH="1">
            <a:off x="3861921" y="6375022"/>
            <a:ext cx="7560000" cy="0"/>
          </a:xfrm>
          <a:prstGeom prst="line">
            <a:avLst/>
          </a:prstGeom>
          <a:ln w="19050">
            <a:solidFill>
              <a:srgbClr val="1652B6"/>
            </a:solidFill>
            <a:prstDash val="solid"/>
          </a:ln>
        </p:spPr>
        <p:style>
          <a:lnRef idx="1">
            <a:schemeClr val="accent1"/>
          </a:lnRef>
          <a:fillRef idx="0">
            <a:schemeClr val="accent1"/>
          </a:fillRef>
          <a:effectRef idx="0">
            <a:schemeClr val="accent1"/>
          </a:effectRef>
          <a:fontRef idx="minor">
            <a:schemeClr val="tx1"/>
          </a:fontRef>
        </p:style>
      </p:cxnSp>
      <p:sp>
        <p:nvSpPr>
          <p:cNvPr id="7" name="Google Shape;320;p13">
            <a:extLst>
              <a:ext uri="{FF2B5EF4-FFF2-40B4-BE49-F238E27FC236}">
                <a16:creationId xmlns:a16="http://schemas.microsoft.com/office/drawing/2014/main" id="{0A100835-A711-4247-AA5E-0202C426F326}"/>
              </a:ext>
            </a:extLst>
          </p:cNvPr>
          <p:cNvSpPr txBox="1"/>
          <p:nvPr/>
        </p:nvSpPr>
        <p:spPr>
          <a:xfrm>
            <a:off x="3861921" y="3178794"/>
            <a:ext cx="7560000" cy="1774852"/>
          </a:xfrm>
          <a:prstGeom prst="rect">
            <a:avLst/>
          </a:prstGeom>
          <a:noFill/>
          <a:ln>
            <a:noFill/>
          </a:ln>
        </p:spPr>
        <p:txBody>
          <a:bodyPr spcFirstLastPara="1" wrap="square" lIns="91425" tIns="91425" rIns="91425" bIns="91425" anchor="t" anchorCtr="0">
            <a:noAutofit/>
          </a:bodyPr>
          <a:lstStyle>
            <a:defPPr>
              <a:defRPr lang="es-CO"/>
            </a:defPPr>
            <a:lvl1pPr marR="0" lvl="0" indent="0" algn="just">
              <a:lnSpc>
                <a:spcPct val="100000"/>
              </a:lnSpc>
              <a:spcBef>
                <a:spcPts val="0"/>
              </a:spcBef>
              <a:spcAft>
                <a:spcPts val="0"/>
              </a:spcAft>
              <a:buClr>
                <a:srgbClr val="000000"/>
              </a:buClr>
              <a:buSzPts val="1400"/>
              <a:buFont typeface="Arial"/>
              <a:buNone/>
              <a:defRPr sz="1400" b="1" i="0" u="none" strike="noStrike" cap="none">
                <a:solidFill>
                  <a:schemeClr val="tx2">
                    <a:lumMod val="50000"/>
                  </a:schemeClr>
                </a:solidFill>
                <a:latin typeface="Calibri"/>
                <a:ea typeface="Calibri"/>
                <a:cs typeface="Calibri"/>
              </a:defRPr>
            </a:lvl1pPr>
          </a:lstStyle>
          <a:p>
            <a:pPr marL="176213" marR="0" lvl="0" indent="-176213" algn="just" defTabSz="914400" rtl="0" eaLnBrk="1" fontAlgn="auto" latinLnBrk="0" hangingPunct="1">
              <a:lnSpc>
                <a:spcPct val="100000"/>
              </a:lnSpc>
              <a:spcBef>
                <a:spcPts val="0"/>
              </a:spcBef>
              <a:spcAft>
                <a:spcPts val="0"/>
              </a:spcAft>
              <a:buClr>
                <a:srgbClr val="1652B6"/>
              </a:buClr>
              <a:buSzPct val="50000"/>
              <a:buFont typeface="Arial" panose="020B0604020202020204" pitchFamily="34" charset="0"/>
              <a:buChar char="▰"/>
              <a:tabLst/>
              <a:defRPr/>
            </a:pPr>
            <a:r>
              <a:rPr kumimoji="0" lang="es-MX" sz="1400" b="0" i="0" u="none" strike="noStrike" kern="1200" cap="none" spc="0" normalizeH="0" baseline="0" noProof="0">
                <a:ln>
                  <a:noFill/>
                </a:ln>
                <a:solidFill>
                  <a:srgbClr val="073763"/>
                </a:solidFill>
                <a:effectLst/>
                <a:uLnTx/>
                <a:uFillTx/>
                <a:latin typeface="Calibri"/>
                <a:cs typeface="Calibri"/>
              </a:rPr>
              <a:t>Verificar que lleguen con tapabocas.</a:t>
            </a:r>
          </a:p>
          <a:p>
            <a:pPr marL="176213" marR="0" lvl="0" indent="-176213" algn="just" defTabSz="914400" rtl="0" eaLnBrk="1" fontAlgn="auto" latinLnBrk="0" hangingPunct="1">
              <a:lnSpc>
                <a:spcPct val="100000"/>
              </a:lnSpc>
              <a:spcBef>
                <a:spcPts val="0"/>
              </a:spcBef>
              <a:spcAft>
                <a:spcPts val="0"/>
              </a:spcAft>
              <a:buClr>
                <a:srgbClr val="1652B6"/>
              </a:buClr>
              <a:buSzPct val="50000"/>
              <a:buFont typeface="Arial" panose="020B0604020202020204" pitchFamily="34" charset="0"/>
              <a:buChar char="▰"/>
              <a:tabLst/>
              <a:defRPr/>
            </a:pPr>
            <a:r>
              <a:rPr kumimoji="0" lang="es-MX" sz="1400" b="0" i="0" u="none" strike="noStrike" kern="1200" cap="none" spc="0" normalizeH="0" baseline="0" noProof="0">
                <a:ln>
                  <a:noFill/>
                </a:ln>
                <a:solidFill>
                  <a:srgbClr val="073763"/>
                </a:solidFill>
                <a:effectLst/>
                <a:uLnTx/>
                <a:uFillTx/>
                <a:latin typeface="Calibri"/>
                <a:cs typeface="Calibri"/>
              </a:rPr>
              <a:t>Indagar si realizaron el correspondiente lavado de  manos,  de  no  ser  así  remitirlos  al  baño  para  que  cumpla  con  este  procedimiento.</a:t>
            </a:r>
          </a:p>
          <a:p>
            <a:pPr marL="176213" marR="0" lvl="0" indent="-176213" algn="just" defTabSz="914400" rtl="0" eaLnBrk="1" fontAlgn="auto" latinLnBrk="0" hangingPunct="1">
              <a:lnSpc>
                <a:spcPct val="100000"/>
              </a:lnSpc>
              <a:spcBef>
                <a:spcPts val="0"/>
              </a:spcBef>
              <a:spcAft>
                <a:spcPts val="0"/>
              </a:spcAft>
              <a:buClr>
                <a:srgbClr val="1652B6"/>
              </a:buClr>
              <a:buSzPct val="50000"/>
              <a:buFont typeface="Arial" panose="020B0604020202020204" pitchFamily="34" charset="0"/>
              <a:buChar char="▰"/>
              <a:tabLst/>
              <a:defRPr/>
            </a:pPr>
            <a:r>
              <a:rPr kumimoji="0" lang="es-MX" sz="1400" b="0" i="0" u="none" strike="noStrike" kern="1200" cap="none" spc="0" normalizeH="0" baseline="0" noProof="0">
                <a:ln>
                  <a:noFill/>
                </a:ln>
                <a:solidFill>
                  <a:srgbClr val="073763"/>
                </a:solidFill>
                <a:effectLst/>
                <a:uLnTx/>
                <a:uFillTx/>
                <a:latin typeface="Calibri"/>
                <a:cs typeface="Calibri"/>
              </a:rPr>
              <a:t>Realizar la validación del documento de identidad y ubicarlos de inmediato en el puesto asignado para evitar aglomeraciones en los pasillos. </a:t>
            </a:r>
            <a:r>
              <a:rPr lang="es-MX" b="0">
                <a:solidFill>
                  <a:srgbClr val="073763"/>
                </a:solidFill>
              </a:rPr>
              <a:t>Previamente los jefes de salón deben identificar los pupitres con el número de orden del Registro de asistencia e identificación.</a:t>
            </a:r>
          </a:p>
        </p:txBody>
      </p:sp>
      <p:sp>
        <p:nvSpPr>
          <p:cNvPr id="8" name="Google Shape;320;p13">
            <a:extLst>
              <a:ext uri="{FF2B5EF4-FFF2-40B4-BE49-F238E27FC236}">
                <a16:creationId xmlns:a16="http://schemas.microsoft.com/office/drawing/2014/main" id="{0A100835-A711-4247-AA5E-0202C426F326}"/>
              </a:ext>
            </a:extLst>
          </p:cNvPr>
          <p:cNvSpPr txBox="1"/>
          <p:nvPr/>
        </p:nvSpPr>
        <p:spPr>
          <a:xfrm>
            <a:off x="3861921" y="2760523"/>
            <a:ext cx="7560000" cy="436431"/>
          </a:xfrm>
          <a:prstGeom prst="rect">
            <a:avLst/>
          </a:prstGeom>
          <a:noFill/>
          <a:ln>
            <a:noFill/>
          </a:ln>
        </p:spPr>
        <p:txBody>
          <a:bodyPr spcFirstLastPara="1" wrap="square" lIns="91425" tIns="91425" rIns="91425" bIns="91425" anchor="t" anchorCtr="0">
            <a:noAutofit/>
          </a:bodyPr>
          <a:lstStyle>
            <a:defPPr>
              <a:defRPr lang="es-CO"/>
            </a:defPPr>
            <a:lvl1pPr marR="0" lvl="0" indent="0" algn="just">
              <a:lnSpc>
                <a:spcPct val="100000"/>
              </a:lnSpc>
              <a:spcBef>
                <a:spcPts val="0"/>
              </a:spcBef>
              <a:spcAft>
                <a:spcPts val="0"/>
              </a:spcAft>
              <a:buClr>
                <a:srgbClr val="000000"/>
              </a:buClr>
              <a:buSzPts val="1400"/>
              <a:buFont typeface="Arial"/>
              <a:buNone/>
              <a:defRPr sz="1400" b="1" i="0" u="none" strike="noStrike" cap="none">
                <a:solidFill>
                  <a:schemeClr val="tx2">
                    <a:lumMod val="50000"/>
                  </a:schemeClr>
                </a:solidFill>
                <a:latin typeface="Calibri"/>
                <a:ea typeface="Calibri"/>
                <a:cs typeface="Calibri"/>
              </a:defRPr>
            </a:lvl1p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s-MX" sz="1800" b="1" i="0" u="none" strike="noStrike" kern="1200" cap="none" spc="0" normalizeH="0" baseline="0" noProof="0">
                <a:ln>
                  <a:noFill/>
                </a:ln>
                <a:solidFill>
                  <a:srgbClr val="1652B6"/>
                </a:solidFill>
                <a:effectLst/>
                <a:uLnTx/>
                <a:uFillTx/>
                <a:latin typeface="Calibri"/>
                <a:cs typeface="Calibri"/>
                <a:sym typeface="Calibri"/>
              </a:rPr>
              <a:t>Ingreso de examinandos al salón</a:t>
            </a:r>
          </a:p>
        </p:txBody>
      </p:sp>
      <p:sp>
        <p:nvSpPr>
          <p:cNvPr id="9" name="Elipse 8"/>
          <p:cNvSpPr/>
          <p:nvPr/>
        </p:nvSpPr>
        <p:spPr>
          <a:xfrm>
            <a:off x="1505868" y="1738222"/>
            <a:ext cx="1080000" cy="1080000"/>
          </a:xfrm>
          <a:prstGeom prst="ellipse">
            <a:avLst/>
          </a:prstGeom>
          <a:solidFill>
            <a:srgbClr val="1652B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10" name="Elipse 9"/>
          <p:cNvSpPr/>
          <p:nvPr/>
        </p:nvSpPr>
        <p:spPr>
          <a:xfrm>
            <a:off x="7101921" y="1725333"/>
            <a:ext cx="1080000" cy="1080000"/>
          </a:xfrm>
          <a:prstGeom prst="ellipse">
            <a:avLst/>
          </a:prstGeom>
          <a:solidFill>
            <a:srgbClr val="1652B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pic>
        <p:nvPicPr>
          <p:cNvPr id="11" name="Imagen 10"/>
          <p:cNvPicPr>
            <a:picLocks noChangeAspect="1"/>
          </p:cNvPicPr>
          <p:nvPr/>
        </p:nvPicPr>
        <p:blipFill>
          <a:blip r:embed="rId3"/>
          <a:stretch>
            <a:fillRect/>
          </a:stretch>
        </p:blipFill>
        <p:spPr>
          <a:xfrm>
            <a:off x="785868" y="4302713"/>
            <a:ext cx="2520000" cy="1845053"/>
          </a:xfrm>
          <a:prstGeom prst="rect">
            <a:avLst/>
          </a:prstGeom>
          <a:ln>
            <a:solidFill>
              <a:schemeClr val="bg1">
                <a:lumMod val="50000"/>
              </a:schemeClr>
            </a:solidFill>
          </a:ln>
          <a:effectLst>
            <a:outerShdw blurRad="50800" dist="38100" dir="2700000" algn="tl" rotWithShape="0">
              <a:prstClr val="black">
                <a:alpha val="40000"/>
              </a:prstClr>
            </a:outerShdw>
          </a:effectLst>
        </p:spPr>
      </p:pic>
      <p:pic>
        <p:nvPicPr>
          <p:cNvPr id="13" name="Imagen 12"/>
          <p:cNvPicPr>
            <a:picLocks noChangeAspect="1"/>
          </p:cNvPicPr>
          <p:nvPr/>
        </p:nvPicPr>
        <p:blipFill rotWithShape="1">
          <a:blip r:embed="rId4" cstate="print">
            <a:extLst>
              <a:ext uri="{28A0092B-C50C-407E-A947-70E740481C1C}">
                <a14:useLocalDpi xmlns:a14="http://schemas.microsoft.com/office/drawing/2010/main" val="0"/>
              </a:ext>
            </a:extLst>
          </a:blip>
          <a:srcRect l="12786" t="22620" r="26594" b="25319"/>
          <a:stretch/>
        </p:blipFill>
        <p:spPr>
          <a:xfrm>
            <a:off x="7241920" y="1828909"/>
            <a:ext cx="800000" cy="900000"/>
          </a:xfrm>
          <a:prstGeom prst="rect">
            <a:avLst/>
          </a:prstGeom>
        </p:spPr>
      </p:pic>
      <p:pic>
        <p:nvPicPr>
          <p:cNvPr id="14" name="Imagen 13"/>
          <p:cNvPicPr>
            <a:picLocks noChangeAspect="1"/>
          </p:cNvPicPr>
          <p:nvPr/>
        </p:nvPicPr>
        <p:blipFill>
          <a:blip r:embed="rId5"/>
          <a:stretch>
            <a:fillRect/>
          </a:stretch>
        </p:blipFill>
        <p:spPr>
          <a:xfrm>
            <a:off x="1685603" y="1918222"/>
            <a:ext cx="720531" cy="720000"/>
          </a:xfrm>
          <a:prstGeom prst="rect">
            <a:avLst/>
          </a:prstGeom>
        </p:spPr>
      </p:pic>
      <p:cxnSp>
        <p:nvCxnSpPr>
          <p:cNvPr id="16" name="Conector recto 15">
            <a:extLst>
              <a:ext uri="{FF2B5EF4-FFF2-40B4-BE49-F238E27FC236}">
                <a16:creationId xmlns:a16="http://schemas.microsoft.com/office/drawing/2014/main" id="{32AE79C2-AA63-4F0C-A866-7016CD927456}"/>
              </a:ext>
            </a:extLst>
          </p:cNvPr>
          <p:cNvCxnSpPr>
            <a:cxnSpLocks/>
          </p:cNvCxnSpPr>
          <p:nvPr/>
        </p:nvCxnSpPr>
        <p:spPr>
          <a:xfrm flipH="1">
            <a:off x="785868" y="3196954"/>
            <a:ext cx="2520000" cy="0"/>
          </a:xfrm>
          <a:prstGeom prst="line">
            <a:avLst/>
          </a:prstGeom>
          <a:ln w="19050">
            <a:solidFill>
              <a:srgbClr val="1652B6"/>
            </a:solidFill>
            <a:prstDash val="solid"/>
          </a:ln>
        </p:spPr>
        <p:style>
          <a:lnRef idx="1">
            <a:schemeClr val="accent1"/>
          </a:lnRef>
          <a:fillRef idx="0">
            <a:schemeClr val="accent1"/>
          </a:fillRef>
          <a:effectRef idx="0">
            <a:schemeClr val="accent1"/>
          </a:effectRef>
          <a:fontRef idx="minor">
            <a:schemeClr val="tx1"/>
          </a:fontRef>
        </p:style>
      </p:cxnSp>
      <p:cxnSp>
        <p:nvCxnSpPr>
          <p:cNvPr id="17" name="Conector recto 16">
            <a:extLst>
              <a:ext uri="{FF2B5EF4-FFF2-40B4-BE49-F238E27FC236}">
                <a16:creationId xmlns:a16="http://schemas.microsoft.com/office/drawing/2014/main" id="{32AE79C2-AA63-4F0C-A866-7016CD927456}"/>
              </a:ext>
            </a:extLst>
          </p:cNvPr>
          <p:cNvCxnSpPr>
            <a:cxnSpLocks/>
          </p:cNvCxnSpPr>
          <p:nvPr/>
        </p:nvCxnSpPr>
        <p:spPr>
          <a:xfrm flipH="1">
            <a:off x="3861921" y="3196954"/>
            <a:ext cx="7560000" cy="0"/>
          </a:xfrm>
          <a:prstGeom prst="line">
            <a:avLst/>
          </a:prstGeom>
          <a:ln w="19050">
            <a:solidFill>
              <a:srgbClr val="1652B6"/>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3262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a:t>Durante la aplicación</a:t>
            </a:r>
          </a:p>
        </p:txBody>
      </p:sp>
      <p:sp>
        <p:nvSpPr>
          <p:cNvPr id="3" name="Google Shape;320;p13">
            <a:extLst>
              <a:ext uri="{FF2B5EF4-FFF2-40B4-BE49-F238E27FC236}">
                <a16:creationId xmlns:a16="http://schemas.microsoft.com/office/drawing/2014/main" id="{0A100835-A711-4247-AA5E-0202C426F326}"/>
              </a:ext>
            </a:extLst>
          </p:cNvPr>
          <p:cNvSpPr txBox="1"/>
          <p:nvPr/>
        </p:nvSpPr>
        <p:spPr>
          <a:xfrm>
            <a:off x="2255840" y="3341522"/>
            <a:ext cx="7659273" cy="3276992"/>
          </a:xfrm>
          <a:prstGeom prst="rect">
            <a:avLst/>
          </a:prstGeom>
          <a:noFill/>
          <a:ln>
            <a:noFill/>
          </a:ln>
        </p:spPr>
        <p:txBody>
          <a:bodyPr spcFirstLastPara="1" wrap="square" lIns="91425" tIns="91425" rIns="91425" bIns="91425" anchor="t" anchorCtr="0">
            <a:noAutofit/>
          </a:bodyPr>
          <a:lstStyle>
            <a:defPPr>
              <a:defRPr lang="es-CO"/>
            </a:defPPr>
            <a:lvl1pPr marR="0" lvl="0" indent="0" algn="just">
              <a:lnSpc>
                <a:spcPct val="100000"/>
              </a:lnSpc>
              <a:spcBef>
                <a:spcPts val="0"/>
              </a:spcBef>
              <a:spcAft>
                <a:spcPts val="0"/>
              </a:spcAft>
              <a:buClr>
                <a:srgbClr val="000000"/>
              </a:buClr>
              <a:buSzPts val="1400"/>
              <a:buFont typeface="Arial"/>
              <a:buNone/>
              <a:defRPr sz="1400" b="1" i="0" u="none" strike="noStrike" cap="none">
                <a:solidFill>
                  <a:schemeClr val="tx2">
                    <a:lumMod val="50000"/>
                  </a:schemeClr>
                </a:solidFill>
                <a:latin typeface="Calibri"/>
                <a:ea typeface="Calibri"/>
                <a:cs typeface="Calibri"/>
              </a:defRPr>
            </a:lvl1pPr>
          </a:lstStyle>
          <a:p>
            <a:pPr marL="175895" marR="0" lvl="0" indent="-175895" algn="just" defTabSz="914400" rtl="0" eaLnBrk="1" fontAlgn="auto" latinLnBrk="0" hangingPunct="1">
              <a:lnSpc>
                <a:spcPct val="100000"/>
              </a:lnSpc>
              <a:spcBef>
                <a:spcPts val="0"/>
              </a:spcBef>
              <a:spcAft>
                <a:spcPts val="0"/>
              </a:spcAft>
              <a:buClr>
                <a:srgbClr val="07529F"/>
              </a:buClr>
              <a:buSzPct val="50000"/>
              <a:buFont typeface="Arial" panose="020B0604020202020204" pitchFamily="34" charset="0"/>
              <a:buChar char="▰"/>
              <a:tabLst/>
              <a:defRPr/>
            </a:pPr>
            <a:r>
              <a:rPr kumimoji="0" lang="es-MX" sz="1600" b="0" i="0" u="none" strike="noStrike" kern="1200" cap="none" spc="0" normalizeH="0" baseline="0" noProof="0" dirty="0">
                <a:ln>
                  <a:noFill/>
                </a:ln>
                <a:solidFill>
                  <a:srgbClr val="073763"/>
                </a:solidFill>
                <a:effectLst/>
                <a:uLnTx/>
                <a:uFillTx/>
                <a:latin typeface="Calibri"/>
                <a:cs typeface="Calibri"/>
              </a:rPr>
              <a:t>Hacer énfasis cuando se den las Instrucciones generales a los examinandos sobre:   el   uso   obligatorio   del   tapabocas   en   todas   las   instalaciones del sitio de aplicación.  </a:t>
            </a:r>
            <a:endParaRPr lang="en-US" dirty="0"/>
          </a:p>
          <a:p>
            <a:pPr marL="175895" marR="0" lvl="0" indent="-175895" algn="just" defTabSz="914400" rtl="0" eaLnBrk="1" fontAlgn="auto" latinLnBrk="0" hangingPunct="1">
              <a:lnSpc>
                <a:spcPct val="100000"/>
              </a:lnSpc>
              <a:spcBef>
                <a:spcPts val="0"/>
              </a:spcBef>
              <a:spcAft>
                <a:spcPts val="0"/>
              </a:spcAft>
              <a:buClr>
                <a:srgbClr val="07529F"/>
              </a:buClr>
              <a:buSzPct val="50000"/>
              <a:buFont typeface="Arial" panose="020B0604020202020204" pitchFamily="34" charset="0"/>
              <a:buChar char="▰"/>
              <a:tabLst/>
              <a:defRPr/>
            </a:pPr>
            <a:endParaRPr lang="es-MX" sz="1600" b="0" i="0" u="none" strike="noStrike" kern="1200" cap="none" spc="0" normalizeH="0" baseline="0" noProof="0" dirty="0">
              <a:ln>
                <a:noFill/>
              </a:ln>
              <a:solidFill>
                <a:srgbClr val="073763"/>
              </a:solidFill>
              <a:effectLst/>
              <a:uLnTx/>
              <a:uFillTx/>
              <a:latin typeface="Calibri"/>
              <a:cs typeface="Calibri"/>
            </a:endParaRPr>
          </a:p>
          <a:p>
            <a:pPr marL="175895" marR="0" lvl="0" indent="-175895" algn="just" defTabSz="914400" rtl="0" eaLnBrk="1" fontAlgn="auto" latinLnBrk="0" hangingPunct="1">
              <a:lnSpc>
                <a:spcPct val="100000"/>
              </a:lnSpc>
              <a:spcBef>
                <a:spcPts val="0"/>
              </a:spcBef>
              <a:spcAft>
                <a:spcPts val="0"/>
              </a:spcAft>
              <a:buClr>
                <a:srgbClr val="07529F"/>
              </a:buClr>
              <a:buSzPct val="50000"/>
              <a:buFont typeface="Arial" panose="020B0604020202020204" pitchFamily="34" charset="0"/>
              <a:buChar char="▰"/>
              <a:tabLst/>
              <a:defRPr/>
            </a:pPr>
            <a:r>
              <a:rPr kumimoji="0" lang="es-MX" sz="1600" b="0" i="0" u="none" strike="noStrike" kern="1200" cap="none" spc="0" normalizeH="0" baseline="0" noProof="0" dirty="0">
                <a:ln>
                  <a:noFill/>
                </a:ln>
                <a:solidFill>
                  <a:srgbClr val="073763"/>
                </a:solidFill>
                <a:effectLst/>
                <a:uLnTx/>
                <a:uFillTx/>
                <a:latin typeface="Calibri"/>
                <a:cs typeface="Calibri"/>
              </a:rPr>
              <a:t>Leer las instrucciones y recomendaciones del uso  de  los  elementos  de  protección  personal  (EPP),  apoyándose  en el Afiche </a:t>
            </a:r>
            <a:r>
              <a:rPr lang="es-MX" sz="1600" b="0" dirty="0">
                <a:solidFill>
                  <a:srgbClr val="073763"/>
                </a:solidFill>
              </a:rPr>
              <a:t>r</a:t>
            </a:r>
            <a:r>
              <a:rPr kumimoji="0" lang="es-MX" sz="1600" b="0" i="0" u="none" strike="noStrike" kern="1200" cap="none" spc="0" normalizeH="0" baseline="0" noProof="0" dirty="0">
                <a:ln>
                  <a:noFill/>
                </a:ln>
                <a:solidFill>
                  <a:srgbClr val="073763"/>
                </a:solidFill>
                <a:effectLst/>
                <a:uLnTx/>
                <a:uFillTx/>
                <a:latin typeface="Calibri"/>
                <a:cs typeface="Calibri"/>
              </a:rPr>
              <a:t>ecomendaciones de bioseguridad </a:t>
            </a:r>
            <a:r>
              <a:rPr lang="es-MX" sz="1600" b="0" dirty="0">
                <a:solidFill>
                  <a:srgbClr val="073763"/>
                </a:solidFill>
              </a:rPr>
              <a:t>en el salón.</a:t>
            </a:r>
          </a:p>
          <a:p>
            <a:pPr marL="175895" marR="0" lvl="0" indent="-175895" algn="just" defTabSz="914400" rtl="0" eaLnBrk="1" fontAlgn="auto" latinLnBrk="0" hangingPunct="1">
              <a:lnSpc>
                <a:spcPct val="100000"/>
              </a:lnSpc>
              <a:spcBef>
                <a:spcPts val="0"/>
              </a:spcBef>
              <a:spcAft>
                <a:spcPts val="0"/>
              </a:spcAft>
              <a:buClr>
                <a:srgbClr val="07529F"/>
              </a:buClr>
              <a:buSzPct val="50000"/>
              <a:buFont typeface="Arial" panose="020B0604020202020204" pitchFamily="34" charset="0"/>
              <a:buChar char="▰"/>
              <a:tabLst/>
              <a:defRPr/>
            </a:pPr>
            <a:endParaRPr lang="es-MX" sz="1600" b="0" dirty="0">
              <a:solidFill>
                <a:srgbClr val="073763"/>
              </a:solidFill>
            </a:endParaRPr>
          </a:p>
          <a:p>
            <a:pPr marL="175895" indent="-175895">
              <a:buClr>
                <a:srgbClr val="07529F"/>
              </a:buClr>
              <a:buSzPct val="50000"/>
              <a:buFont typeface="Arial" panose="020B0604020202020204" pitchFamily="34" charset="0"/>
              <a:buChar char="▰"/>
              <a:defRPr/>
            </a:pPr>
            <a:r>
              <a:rPr kumimoji="0" lang="es-MX" sz="1600" b="0" i="0" u="none" strike="noStrike" kern="1200" cap="none" spc="0" normalizeH="0" baseline="0" noProof="0" dirty="0">
                <a:ln>
                  <a:noFill/>
                </a:ln>
                <a:solidFill>
                  <a:srgbClr val="073763"/>
                </a:solidFill>
                <a:effectLst/>
                <a:uLnTx/>
                <a:uFillTx/>
                <a:latin typeface="Calibri"/>
                <a:cs typeface="Calibri"/>
              </a:rPr>
              <a:t>En el momento de realizar el proceso de Registro de asistencia</a:t>
            </a:r>
            <a:r>
              <a:rPr lang="es-MX" sz="1600" b="0" dirty="0">
                <a:solidFill>
                  <a:srgbClr val="073763"/>
                </a:solidFill>
              </a:rPr>
              <a:t> </a:t>
            </a:r>
            <a:r>
              <a:rPr kumimoji="0" lang="es-MX" sz="1600" b="0" i="0" u="none" strike="noStrike" kern="1200" cap="none" spc="0" normalizeH="0" baseline="0" noProof="0" dirty="0">
                <a:ln>
                  <a:noFill/>
                </a:ln>
                <a:solidFill>
                  <a:srgbClr val="073763"/>
                </a:solidFill>
                <a:effectLst/>
                <a:uLnTx/>
                <a:uFillTx/>
                <a:latin typeface="Calibri"/>
                <a:cs typeface="Calibri"/>
              </a:rPr>
              <a:t>cada examinando</a:t>
            </a:r>
            <a:r>
              <a:rPr lang="es-MX" sz="1600" b="0" dirty="0">
                <a:solidFill>
                  <a:srgbClr val="073763"/>
                </a:solidFill>
              </a:rPr>
              <a:t> debe utilizar su propio esfero</a:t>
            </a:r>
            <a:r>
              <a:rPr kumimoji="0" lang="es-MX" sz="1600" b="0" i="0" u="none" strike="noStrike" kern="1200" cap="none" spc="0" normalizeH="0" baseline="0" noProof="0" dirty="0">
                <a:ln>
                  <a:noFill/>
                </a:ln>
                <a:solidFill>
                  <a:srgbClr val="073763"/>
                </a:solidFill>
                <a:effectLst/>
                <a:uLnTx/>
                <a:uFillTx/>
                <a:latin typeface="Calibri"/>
                <a:cs typeface="Calibri"/>
              </a:rPr>
              <a:t>. En caso de que el examinando no lleve esfero, se le debe suministrar el del examinador, asegurándose de desinfectarlo antes y después del uso</a:t>
            </a:r>
            <a:r>
              <a:rPr kumimoji="0" lang="es-MX" sz="1600" b="0" i="0" u="none" strike="noStrike" kern="1200" cap="none" spc="0" normalizeH="0" baseline="0" noProof="0" dirty="0">
                <a:ln>
                  <a:noFill/>
                </a:ln>
                <a:solidFill>
                  <a:srgbClr val="073763"/>
                </a:solidFill>
                <a:effectLst/>
                <a:uLnTx/>
                <a:uFillTx/>
                <a:sym typeface="Calibri"/>
              </a:rPr>
              <a:t>.</a:t>
            </a:r>
          </a:p>
          <a:p>
            <a:pPr marL="175895" indent="-175895">
              <a:buClr>
                <a:srgbClr val="07529F"/>
              </a:buClr>
              <a:buSzPct val="50000"/>
              <a:buFont typeface="Arial" panose="020B0604020202020204" pitchFamily="34" charset="0"/>
              <a:buChar char="▰"/>
              <a:defRPr/>
            </a:pPr>
            <a:endParaRPr lang="es-MX" sz="1600" b="0" dirty="0">
              <a:solidFill>
                <a:srgbClr val="073763"/>
              </a:solidFill>
              <a:sym typeface="Calibri"/>
            </a:endParaRPr>
          </a:p>
          <a:p>
            <a:pPr marL="175895" indent="-175895">
              <a:buClr>
                <a:srgbClr val="07529F"/>
              </a:buClr>
              <a:buSzPct val="50000"/>
              <a:buFont typeface="Arial" panose="020B0604020202020204" pitchFamily="34" charset="0"/>
              <a:buChar char="▰"/>
              <a:defRPr/>
            </a:pPr>
            <a:r>
              <a:rPr lang="es-CO" sz="1600" b="0" dirty="0">
                <a:solidFill>
                  <a:srgbClr val="073763"/>
                </a:solidFill>
              </a:rPr>
              <a:t>Suministrar gel </a:t>
            </a:r>
            <a:r>
              <a:rPr lang="es-CO" sz="1600" b="0" dirty="0" err="1">
                <a:solidFill>
                  <a:srgbClr val="073763"/>
                </a:solidFill>
              </a:rPr>
              <a:t>antibacterial</a:t>
            </a:r>
            <a:r>
              <a:rPr lang="es-CO" sz="1600" b="0" dirty="0">
                <a:solidFill>
                  <a:srgbClr val="073763"/>
                </a:solidFill>
              </a:rPr>
              <a:t>, en cada puesto, a los examinandos cumplidas las tres primeras horas de aplicación.</a:t>
            </a:r>
            <a:endParaRPr lang="es-MX" sz="1600" b="0" dirty="0">
              <a:solidFill>
                <a:srgbClr val="073763"/>
              </a:solidFill>
            </a:endParaRPr>
          </a:p>
        </p:txBody>
      </p:sp>
      <p:sp>
        <p:nvSpPr>
          <p:cNvPr id="4" name="Google Shape;320;p13">
            <a:extLst>
              <a:ext uri="{FF2B5EF4-FFF2-40B4-BE49-F238E27FC236}">
                <a16:creationId xmlns:a16="http://schemas.microsoft.com/office/drawing/2014/main" id="{0A100835-A711-4247-AA5E-0202C426F326}"/>
              </a:ext>
            </a:extLst>
          </p:cNvPr>
          <p:cNvSpPr txBox="1"/>
          <p:nvPr/>
        </p:nvSpPr>
        <p:spPr>
          <a:xfrm>
            <a:off x="2255840" y="2773717"/>
            <a:ext cx="7560000" cy="436431"/>
          </a:xfrm>
          <a:prstGeom prst="rect">
            <a:avLst/>
          </a:prstGeom>
          <a:noFill/>
          <a:ln>
            <a:noFill/>
          </a:ln>
        </p:spPr>
        <p:txBody>
          <a:bodyPr spcFirstLastPara="1" wrap="square" lIns="91425" tIns="91425" rIns="91425" bIns="91425" anchor="t" anchorCtr="0">
            <a:noAutofit/>
          </a:bodyPr>
          <a:lstStyle>
            <a:defPPr>
              <a:defRPr lang="es-CO"/>
            </a:defPPr>
            <a:lvl1pPr marR="0" lvl="0" indent="0" algn="just">
              <a:lnSpc>
                <a:spcPct val="100000"/>
              </a:lnSpc>
              <a:spcBef>
                <a:spcPts val="0"/>
              </a:spcBef>
              <a:spcAft>
                <a:spcPts val="0"/>
              </a:spcAft>
              <a:buClr>
                <a:srgbClr val="000000"/>
              </a:buClr>
              <a:buSzPts val="1400"/>
              <a:buFont typeface="Arial"/>
              <a:buNone/>
              <a:defRPr sz="1400" b="1" i="0" u="none" strike="noStrike" cap="none">
                <a:solidFill>
                  <a:schemeClr val="tx2">
                    <a:lumMod val="50000"/>
                  </a:schemeClr>
                </a:solidFill>
                <a:latin typeface="Calibri"/>
                <a:ea typeface="Calibri"/>
                <a:cs typeface="Calibri"/>
              </a:defRPr>
            </a:lvl1p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s-MX" sz="1800" b="1" i="0" u="none" strike="noStrike" kern="1200" cap="none" spc="0" normalizeH="0" baseline="0" noProof="0">
                <a:ln>
                  <a:noFill/>
                </a:ln>
                <a:solidFill>
                  <a:srgbClr val="1652B6"/>
                </a:solidFill>
                <a:effectLst/>
                <a:uLnTx/>
                <a:uFillTx/>
                <a:latin typeface="Calibri"/>
                <a:cs typeface="Calibri"/>
                <a:sym typeface="Calibri"/>
              </a:rPr>
              <a:t>En los salones</a:t>
            </a:r>
          </a:p>
        </p:txBody>
      </p:sp>
      <p:sp>
        <p:nvSpPr>
          <p:cNvPr id="5" name="Elipse 4"/>
          <p:cNvSpPr/>
          <p:nvPr/>
        </p:nvSpPr>
        <p:spPr>
          <a:xfrm>
            <a:off x="5495840" y="1738527"/>
            <a:ext cx="1080000" cy="1080000"/>
          </a:xfrm>
          <a:prstGeom prst="ellipse">
            <a:avLst/>
          </a:prstGeom>
          <a:solidFill>
            <a:srgbClr val="1652B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pic>
        <p:nvPicPr>
          <p:cNvPr id="8" name="Imagen 7"/>
          <p:cNvPicPr>
            <a:picLocks noChangeAspect="1"/>
          </p:cNvPicPr>
          <p:nvPr/>
        </p:nvPicPr>
        <p:blipFill>
          <a:blip r:embed="rId3"/>
          <a:stretch>
            <a:fillRect/>
          </a:stretch>
        </p:blipFill>
        <p:spPr>
          <a:xfrm>
            <a:off x="6123659" y="1180443"/>
            <a:ext cx="2506413" cy="1638083"/>
          </a:xfrm>
          <a:prstGeom prst="rect">
            <a:avLst/>
          </a:prstGeom>
          <a:ln w="9525">
            <a:solidFill>
              <a:schemeClr val="tx1"/>
            </a:solidFill>
          </a:ln>
        </p:spPr>
      </p:pic>
      <p:cxnSp>
        <p:nvCxnSpPr>
          <p:cNvPr id="7" name="Conector recto 6">
            <a:extLst>
              <a:ext uri="{FF2B5EF4-FFF2-40B4-BE49-F238E27FC236}">
                <a16:creationId xmlns:a16="http://schemas.microsoft.com/office/drawing/2014/main" id="{32AE79C2-AA63-4F0C-A866-7016CD927456}"/>
              </a:ext>
            </a:extLst>
          </p:cNvPr>
          <p:cNvCxnSpPr>
            <a:cxnSpLocks/>
          </p:cNvCxnSpPr>
          <p:nvPr/>
        </p:nvCxnSpPr>
        <p:spPr>
          <a:xfrm flipH="1">
            <a:off x="2255840" y="6500673"/>
            <a:ext cx="7560000" cy="0"/>
          </a:xfrm>
          <a:prstGeom prst="line">
            <a:avLst/>
          </a:prstGeom>
          <a:ln w="19050">
            <a:solidFill>
              <a:srgbClr val="1652B6"/>
            </a:solidFill>
            <a:prstDash val="solid"/>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32AE79C2-AA63-4F0C-A866-7016CD927456}"/>
              </a:ext>
            </a:extLst>
          </p:cNvPr>
          <p:cNvCxnSpPr>
            <a:cxnSpLocks/>
          </p:cNvCxnSpPr>
          <p:nvPr/>
        </p:nvCxnSpPr>
        <p:spPr>
          <a:xfrm flipH="1">
            <a:off x="2255840" y="3191987"/>
            <a:ext cx="7560000" cy="0"/>
          </a:xfrm>
          <a:prstGeom prst="line">
            <a:avLst/>
          </a:prstGeom>
          <a:ln w="19050">
            <a:solidFill>
              <a:srgbClr val="1652B6"/>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5788897"/>
      </p:ext>
    </p:extLst>
  </p:cSld>
  <p:clrMapOvr>
    <a:masterClrMapping/>
  </p:clrMapOvr>
</p:sld>
</file>

<file path=ppt/theme/theme1.xml><?xml version="1.0" encoding="utf-8"?>
<a:theme xmlns:a="http://schemas.openxmlformats.org/drawingml/2006/main" name="Presidencia de Colomba">
  <a:themeElements>
    <a:clrScheme name="Presidencia">
      <a:dk1>
        <a:srgbClr val="073763"/>
      </a:dk1>
      <a:lt1>
        <a:srgbClr val="FFFFFF"/>
      </a:lt1>
      <a:dk2>
        <a:srgbClr val="3C78D8"/>
      </a:dk2>
      <a:lt2>
        <a:srgbClr val="A4C2F4"/>
      </a:lt2>
      <a:accent1>
        <a:srgbClr val="E4EDFE"/>
      </a:accent1>
      <a:accent2>
        <a:srgbClr val="B7CFFF"/>
      </a:accent2>
      <a:accent3>
        <a:srgbClr val="88ACF8"/>
      </a:accent3>
      <a:accent4>
        <a:srgbClr val="5B8BFF"/>
      </a:accent4>
      <a:accent5>
        <a:srgbClr val="6D98FF"/>
      </a:accent5>
      <a:accent6>
        <a:srgbClr val="2A54A7"/>
      </a:accent6>
      <a:hlink>
        <a:srgbClr val="F45721"/>
      </a:hlink>
      <a:folHlink>
        <a:srgbClr val="FFA064"/>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sidencia de Colomba">
  <a:themeElements>
    <a:clrScheme name="Presidencia">
      <a:dk1>
        <a:srgbClr val="073763"/>
      </a:dk1>
      <a:lt1>
        <a:srgbClr val="FFFFFF"/>
      </a:lt1>
      <a:dk2>
        <a:srgbClr val="3C78D8"/>
      </a:dk2>
      <a:lt2>
        <a:srgbClr val="A4C2F4"/>
      </a:lt2>
      <a:accent1>
        <a:srgbClr val="E4EDFE"/>
      </a:accent1>
      <a:accent2>
        <a:srgbClr val="B7CFFF"/>
      </a:accent2>
      <a:accent3>
        <a:srgbClr val="88ACF8"/>
      </a:accent3>
      <a:accent4>
        <a:srgbClr val="5B8BFF"/>
      </a:accent4>
      <a:accent5>
        <a:srgbClr val="6D98FF"/>
      </a:accent5>
      <a:accent6>
        <a:srgbClr val="2A54A7"/>
      </a:accent6>
      <a:hlink>
        <a:srgbClr val="F45721"/>
      </a:hlink>
      <a:folHlink>
        <a:srgbClr val="FFA064"/>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720</TotalTime>
  <Words>747</Words>
  <Application>Microsoft Office PowerPoint</Application>
  <PresentationFormat>Grand écran</PresentationFormat>
  <Paragraphs>88</Paragraphs>
  <Slides>11</Slides>
  <Notes>11</Notes>
  <HiddenSlides>0</HiddenSlides>
  <MMClips>0</MMClips>
  <ScaleCrop>false</ScaleCrop>
  <HeadingPairs>
    <vt:vector size="4" baseType="variant">
      <vt:variant>
        <vt:lpstr>Thème</vt:lpstr>
      </vt:variant>
      <vt:variant>
        <vt:i4>2</vt:i4>
      </vt:variant>
      <vt:variant>
        <vt:lpstr>Titres des diapositives</vt:lpstr>
      </vt:variant>
      <vt:variant>
        <vt:i4>11</vt:i4>
      </vt:variant>
    </vt:vector>
  </HeadingPairs>
  <TitlesOfParts>
    <vt:vector size="13" baseType="lpstr">
      <vt:lpstr>Presidencia de Colomba</vt:lpstr>
      <vt:lpstr>1_Presidencia de Colomba</vt:lpstr>
      <vt:lpstr>Présentation PowerPoint</vt:lpstr>
      <vt:lpstr>Présentation PowerPoint</vt:lpstr>
      <vt:lpstr>Kit de bioseguridad para alistamiento de sitio</vt:lpstr>
      <vt:lpstr>Kit de bioseguridad para uso de personal</vt:lpstr>
      <vt:lpstr>Antes de la aplicación</vt:lpstr>
      <vt:lpstr>Durante la aplicación</vt:lpstr>
      <vt:lpstr>Présentation PowerPoint</vt:lpstr>
      <vt:lpstr>Durante la aplicación</vt:lpstr>
      <vt:lpstr>Durante la aplicación</vt:lpstr>
      <vt:lpstr>Después de la aplicación</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Eddy L</dc:creator>
  <cp:lastModifiedBy>Equipo1</cp:lastModifiedBy>
  <cp:revision>231</cp:revision>
  <dcterms:created xsi:type="dcterms:W3CDTF">2019-05-22T15:36:46Z</dcterms:created>
  <dcterms:modified xsi:type="dcterms:W3CDTF">2020-10-27T19:36:22Z</dcterms:modified>
</cp:coreProperties>
</file>